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 id="2147483648" r:id="rId5"/>
    <p:sldMasterId id="2147483707" r:id="rId6"/>
  </p:sldMasterIdLst>
  <p:notesMasterIdLst>
    <p:notesMasterId r:id="rId63"/>
  </p:notesMasterIdLst>
  <p:sldIdLst>
    <p:sldId id="258" r:id="rId7"/>
    <p:sldId id="1709" r:id="rId8"/>
    <p:sldId id="1710" r:id="rId9"/>
    <p:sldId id="595" r:id="rId10"/>
    <p:sldId id="1711" r:id="rId11"/>
    <p:sldId id="1714" r:id="rId12"/>
    <p:sldId id="1651" r:id="rId13"/>
    <p:sldId id="266" r:id="rId14"/>
    <p:sldId id="265" r:id="rId15"/>
    <p:sldId id="267" r:id="rId16"/>
    <p:sldId id="591" r:id="rId17"/>
    <p:sldId id="1612" r:id="rId18"/>
    <p:sldId id="594" r:id="rId19"/>
    <p:sldId id="1646" r:id="rId20"/>
    <p:sldId id="599" r:id="rId21"/>
    <p:sldId id="596" r:id="rId22"/>
    <p:sldId id="1610" r:id="rId23"/>
    <p:sldId id="1669" r:id="rId24"/>
    <p:sldId id="1652" r:id="rId25"/>
    <p:sldId id="1620" r:id="rId26"/>
    <p:sldId id="1660" r:id="rId27"/>
    <p:sldId id="1661" r:id="rId28"/>
    <p:sldId id="273" r:id="rId29"/>
    <p:sldId id="690" r:id="rId30"/>
    <p:sldId id="1668" r:id="rId31"/>
    <p:sldId id="1708" r:id="rId32"/>
    <p:sldId id="629" r:id="rId33"/>
    <p:sldId id="1663" r:id="rId34"/>
    <p:sldId id="602" r:id="rId35"/>
    <p:sldId id="618" r:id="rId36"/>
    <p:sldId id="1670" r:id="rId37"/>
    <p:sldId id="1712" r:id="rId38"/>
    <p:sldId id="603" r:id="rId39"/>
    <p:sldId id="1622" r:id="rId40"/>
    <p:sldId id="1713" r:id="rId41"/>
    <p:sldId id="1704" r:id="rId42"/>
    <p:sldId id="1703" r:id="rId43"/>
    <p:sldId id="1702" r:id="rId44"/>
    <p:sldId id="1701" r:id="rId45"/>
    <p:sldId id="1700" r:id="rId46"/>
    <p:sldId id="1699" r:id="rId47"/>
    <p:sldId id="1698" r:id="rId48"/>
    <p:sldId id="1697" r:id="rId49"/>
    <p:sldId id="1696" r:id="rId50"/>
    <p:sldId id="1694" r:id="rId51"/>
    <p:sldId id="1692" r:id="rId52"/>
    <p:sldId id="1691" r:id="rId53"/>
    <p:sldId id="1690" r:id="rId54"/>
    <p:sldId id="1689" r:id="rId55"/>
    <p:sldId id="1688" r:id="rId56"/>
    <p:sldId id="1687" r:id="rId57"/>
    <p:sldId id="1686" r:id="rId58"/>
    <p:sldId id="1684" r:id="rId59"/>
    <p:sldId id="1683" r:id="rId60"/>
    <p:sldId id="1682" r:id="rId61"/>
    <p:sldId id="574" r:id="rId62"/>
  </p:sldIdLst>
  <p:sldSz cx="12192000" cy="6858000"/>
  <p:notesSz cx="6805613" cy="99441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FAA001"/>
    <a:srgbClr val="A9D18E"/>
    <a:srgbClr val="1E3744"/>
    <a:srgbClr val="1AAAE5"/>
    <a:srgbClr val="85B9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llemlayout 4 - Marker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7" d="100"/>
          <a:sy n="147" d="100"/>
        </p:scale>
        <p:origin x="69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tte Kragh" userId="2f14cdbf-136e-4345-9c9d-0f66b658ca1d" providerId="ADAL" clId="{334A1057-84AB-4FDC-A20C-95970ED1E3C2}"/>
    <pc:docChg chg="modSld">
      <pc:chgData name="Gitte Kragh" userId="2f14cdbf-136e-4345-9c9d-0f66b658ca1d" providerId="ADAL" clId="{334A1057-84AB-4FDC-A20C-95970ED1E3C2}" dt="2023-12-07T16:59:02.037" v="246" actId="20577"/>
      <pc:docMkLst>
        <pc:docMk/>
      </pc:docMkLst>
      <pc:sldChg chg="addSp modSp mod modAnim">
        <pc:chgData name="Gitte Kragh" userId="2f14cdbf-136e-4345-9c9d-0f66b658ca1d" providerId="ADAL" clId="{334A1057-84AB-4FDC-A20C-95970ED1E3C2}" dt="2023-12-05T16:50:42.022" v="146" actId="1076"/>
        <pc:sldMkLst>
          <pc:docMk/>
          <pc:sldMk cId="2931325094" sldId="266"/>
        </pc:sldMkLst>
        <pc:picChg chg="add mod">
          <ac:chgData name="Gitte Kragh" userId="2f14cdbf-136e-4345-9c9d-0f66b658ca1d" providerId="ADAL" clId="{334A1057-84AB-4FDC-A20C-95970ED1E3C2}" dt="2023-12-05T16:50:42.022" v="146" actId="1076"/>
          <ac:picMkLst>
            <pc:docMk/>
            <pc:sldMk cId="2931325094" sldId="266"/>
            <ac:picMk id="2" creationId="{036A960E-08C8-7277-6015-23D78BA1153F}"/>
          </ac:picMkLst>
        </pc:picChg>
      </pc:sldChg>
      <pc:sldChg chg="modSp">
        <pc:chgData name="Gitte Kragh" userId="2f14cdbf-136e-4345-9c9d-0f66b658ca1d" providerId="ADAL" clId="{334A1057-84AB-4FDC-A20C-95970ED1E3C2}" dt="2023-12-05T16:46:31.514" v="140"/>
        <pc:sldMkLst>
          <pc:docMk/>
          <pc:sldMk cId="2194075845" sldId="591"/>
        </pc:sldMkLst>
        <pc:picChg chg="mod">
          <ac:chgData name="Gitte Kragh" userId="2f14cdbf-136e-4345-9c9d-0f66b658ca1d" providerId="ADAL" clId="{334A1057-84AB-4FDC-A20C-95970ED1E3C2}" dt="2023-12-05T16:46:31.514" v="140"/>
          <ac:picMkLst>
            <pc:docMk/>
            <pc:sldMk cId="2194075845" sldId="591"/>
            <ac:picMk id="10" creationId="{635B2527-3A3A-8CA7-5035-B4EA874CC1E3}"/>
          </ac:picMkLst>
        </pc:picChg>
      </pc:sldChg>
      <pc:sldChg chg="modSp">
        <pc:chgData name="Gitte Kragh" userId="2f14cdbf-136e-4345-9c9d-0f66b658ca1d" providerId="ADAL" clId="{334A1057-84AB-4FDC-A20C-95970ED1E3C2}" dt="2023-12-05T16:47:28.105" v="144"/>
        <pc:sldMkLst>
          <pc:docMk/>
          <pc:sldMk cId="2688978282" sldId="594"/>
        </pc:sldMkLst>
        <pc:picChg chg="mod">
          <ac:chgData name="Gitte Kragh" userId="2f14cdbf-136e-4345-9c9d-0f66b658ca1d" providerId="ADAL" clId="{334A1057-84AB-4FDC-A20C-95970ED1E3C2}" dt="2023-12-05T16:47:28.105" v="144"/>
          <ac:picMkLst>
            <pc:docMk/>
            <pc:sldMk cId="2688978282" sldId="594"/>
            <ac:picMk id="3" creationId="{00000000-0000-0000-0000-000000000000}"/>
          </ac:picMkLst>
        </pc:picChg>
      </pc:sldChg>
      <pc:sldChg chg="addSp modSp mod">
        <pc:chgData name="Gitte Kragh" userId="2f14cdbf-136e-4345-9c9d-0f66b658ca1d" providerId="ADAL" clId="{334A1057-84AB-4FDC-A20C-95970ED1E3C2}" dt="2023-12-05T16:45:16.539" v="139" actId="1076"/>
        <pc:sldMkLst>
          <pc:docMk/>
          <pc:sldMk cId="3818378109" sldId="599"/>
        </pc:sldMkLst>
        <pc:spChg chg="add mod">
          <ac:chgData name="Gitte Kragh" userId="2f14cdbf-136e-4345-9c9d-0f66b658ca1d" providerId="ADAL" clId="{334A1057-84AB-4FDC-A20C-95970ED1E3C2}" dt="2023-12-05T16:45:16.539" v="139" actId="1076"/>
          <ac:spMkLst>
            <pc:docMk/>
            <pc:sldMk cId="3818378109" sldId="599"/>
            <ac:spMk id="3" creationId="{C6111C92-2FF6-BA6C-488B-6EB60486432C}"/>
          </ac:spMkLst>
        </pc:spChg>
      </pc:sldChg>
      <pc:sldChg chg="modSp mod">
        <pc:chgData name="Gitte Kragh" userId="2f14cdbf-136e-4345-9c9d-0f66b658ca1d" providerId="ADAL" clId="{334A1057-84AB-4FDC-A20C-95970ED1E3C2}" dt="2023-12-04T13:59:07.204" v="62" actId="404"/>
        <pc:sldMkLst>
          <pc:docMk/>
          <pc:sldMk cId="2626895196" sldId="618"/>
        </pc:sldMkLst>
        <pc:spChg chg="mod">
          <ac:chgData name="Gitte Kragh" userId="2f14cdbf-136e-4345-9c9d-0f66b658ca1d" providerId="ADAL" clId="{334A1057-84AB-4FDC-A20C-95970ED1E3C2}" dt="2023-12-04T13:59:07.204" v="62" actId="404"/>
          <ac:spMkLst>
            <pc:docMk/>
            <pc:sldMk cId="2626895196" sldId="618"/>
            <ac:spMk id="4" creationId="{509AE7CF-F362-8DAE-EAF2-3564D4F76557}"/>
          </ac:spMkLst>
        </pc:spChg>
      </pc:sldChg>
      <pc:sldChg chg="modSp">
        <pc:chgData name="Gitte Kragh" userId="2f14cdbf-136e-4345-9c9d-0f66b658ca1d" providerId="ADAL" clId="{334A1057-84AB-4FDC-A20C-95970ED1E3C2}" dt="2023-12-05T16:47:01.549" v="143"/>
        <pc:sldMkLst>
          <pc:docMk/>
          <pc:sldMk cId="3223127266" sldId="1612"/>
        </pc:sldMkLst>
        <pc:picChg chg="mod">
          <ac:chgData name="Gitte Kragh" userId="2f14cdbf-136e-4345-9c9d-0f66b658ca1d" providerId="ADAL" clId="{334A1057-84AB-4FDC-A20C-95970ED1E3C2}" dt="2023-12-05T16:46:50.254" v="141"/>
          <ac:picMkLst>
            <pc:docMk/>
            <pc:sldMk cId="3223127266" sldId="1612"/>
            <ac:picMk id="2" creationId="{BF37CD30-1FFF-3BB4-668A-2785E2E93F93}"/>
          </ac:picMkLst>
        </pc:picChg>
        <pc:picChg chg="mod">
          <ac:chgData name="Gitte Kragh" userId="2f14cdbf-136e-4345-9c9d-0f66b658ca1d" providerId="ADAL" clId="{334A1057-84AB-4FDC-A20C-95970ED1E3C2}" dt="2023-12-05T16:47:01.549" v="143"/>
          <ac:picMkLst>
            <pc:docMk/>
            <pc:sldMk cId="3223127266" sldId="1612"/>
            <ac:picMk id="12" creationId="{E79B6593-C0A7-27A6-4102-19FD0E5F34D1}"/>
          </ac:picMkLst>
        </pc:picChg>
        <pc:picChg chg="mod">
          <ac:chgData name="Gitte Kragh" userId="2f14cdbf-136e-4345-9c9d-0f66b658ca1d" providerId="ADAL" clId="{334A1057-84AB-4FDC-A20C-95970ED1E3C2}" dt="2023-12-05T16:46:56.907" v="142"/>
          <ac:picMkLst>
            <pc:docMk/>
            <pc:sldMk cId="3223127266" sldId="1612"/>
            <ac:picMk id="22" creationId="{1326C594-2AC3-7326-C1A5-C0117BD91932}"/>
          </ac:picMkLst>
        </pc:picChg>
      </pc:sldChg>
      <pc:sldChg chg="modSp">
        <pc:chgData name="Gitte Kragh" userId="2f14cdbf-136e-4345-9c9d-0f66b658ca1d" providerId="ADAL" clId="{334A1057-84AB-4FDC-A20C-95970ED1E3C2}" dt="2023-12-05T16:43:46.067" v="130"/>
        <pc:sldMkLst>
          <pc:docMk/>
          <pc:sldMk cId="2985075324" sldId="1646"/>
        </pc:sldMkLst>
        <pc:picChg chg="mod">
          <ac:chgData name="Gitte Kragh" userId="2f14cdbf-136e-4345-9c9d-0f66b658ca1d" providerId="ADAL" clId="{334A1057-84AB-4FDC-A20C-95970ED1E3C2}" dt="2023-12-05T16:43:42.398" v="129"/>
          <ac:picMkLst>
            <pc:docMk/>
            <pc:sldMk cId="2985075324" sldId="1646"/>
            <ac:picMk id="6" creationId="{92D23B86-437A-0506-2349-CEDB5C0533E3}"/>
          </ac:picMkLst>
        </pc:picChg>
        <pc:picChg chg="mod">
          <ac:chgData name="Gitte Kragh" userId="2f14cdbf-136e-4345-9c9d-0f66b658ca1d" providerId="ADAL" clId="{334A1057-84AB-4FDC-A20C-95970ED1E3C2}" dt="2023-12-05T16:43:46.067" v="130"/>
          <ac:picMkLst>
            <pc:docMk/>
            <pc:sldMk cId="2985075324" sldId="1646"/>
            <ac:picMk id="8" creationId="{014EDD2D-7C56-1C25-CBEA-52B4269D65A9}"/>
          </ac:picMkLst>
        </pc:picChg>
        <pc:picChg chg="mod">
          <ac:chgData name="Gitte Kragh" userId="2f14cdbf-136e-4345-9c9d-0f66b658ca1d" providerId="ADAL" clId="{334A1057-84AB-4FDC-A20C-95970ED1E3C2}" dt="2023-12-05T16:43:29.525" v="128"/>
          <ac:picMkLst>
            <pc:docMk/>
            <pc:sldMk cId="2985075324" sldId="1646"/>
            <ac:picMk id="10" creationId="{3D873444-9759-824A-32E7-A46B499285BC}"/>
          </ac:picMkLst>
        </pc:picChg>
      </pc:sldChg>
      <pc:sldChg chg="modSp mod">
        <pc:chgData name="Gitte Kragh" userId="2f14cdbf-136e-4345-9c9d-0f66b658ca1d" providerId="ADAL" clId="{334A1057-84AB-4FDC-A20C-95970ED1E3C2}" dt="2023-12-05T16:39:54.216" v="127" actId="20577"/>
        <pc:sldMkLst>
          <pc:docMk/>
          <pc:sldMk cId="2211133522" sldId="1651"/>
        </pc:sldMkLst>
        <pc:spChg chg="mod">
          <ac:chgData name="Gitte Kragh" userId="2f14cdbf-136e-4345-9c9d-0f66b658ca1d" providerId="ADAL" clId="{334A1057-84AB-4FDC-A20C-95970ED1E3C2}" dt="2023-12-05T16:39:54.216" v="127" actId="20577"/>
          <ac:spMkLst>
            <pc:docMk/>
            <pc:sldMk cId="2211133522" sldId="1651"/>
            <ac:spMk id="2" creationId="{6BBA9F13-1CCC-89F6-0644-F25E12C9C6A0}"/>
          </ac:spMkLst>
        </pc:spChg>
      </pc:sldChg>
      <pc:sldChg chg="modSp mod">
        <pc:chgData name="Gitte Kragh" userId="2f14cdbf-136e-4345-9c9d-0f66b658ca1d" providerId="ADAL" clId="{334A1057-84AB-4FDC-A20C-95970ED1E3C2}" dt="2023-12-07T16:59:02.037" v="246" actId="20577"/>
        <pc:sldMkLst>
          <pc:docMk/>
          <pc:sldMk cId="2952667178" sldId="1663"/>
        </pc:sldMkLst>
        <pc:spChg chg="mod">
          <ac:chgData name="Gitte Kragh" userId="2f14cdbf-136e-4345-9c9d-0f66b658ca1d" providerId="ADAL" clId="{334A1057-84AB-4FDC-A20C-95970ED1E3C2}" dt="2023-12-07T16:59:02.037" v="246" actId="20577"/>
          <ac:spMkLst>
            <pc:docMk/>
            <pc:sldMk cId="2952667178" sldId="1663"/>
            <ac:spMk id="4" creationId="{DC891FC5-36A7-F815-3D82-84FFB68AEEAC}"/>
          </ac:spMkLst>
        </pc:spChg>
      </pc:sldChg>
      <pc:sldChg chg="modSp mod">
        <pc:chgData name="Gitte Kragh" userId="2f14cdbf-136e-4345-9c9d-0f66b658ca1d" providerId="ADAL" clId="{334A1057-84AB-4FDC-A20C-95970ED1E3C2}" dt="2023-12-04T13:59:02.540" v="60" actId="404"/>
        <pc:sldMkLst>
          <pc:docMk/>
          <pc:sldMk cId="1305080021" sldId="1670"/>
        </pc:sldMkLst>
        <pc:spChg chg="mod">
          <ac:chgData name="Gitte Kragh" userId="2f14cdbf-136e-4345-9c9d-0f66b658ca1d" providerId="ADAL" clId="{334A1057-84AB-4FDC-A20C-95970ED1E3C2}" dt="2023-12-04T13:59:02.540" v="60" actId="404"/>
          <ac:spMkLst>
            <pc:docMk/>
            <pc:sldMk cId="1305080021" sldId="1670"/>
            <ac:spMk id="4" creationId="{509AE7CF-F362-8DAE-EAF2-3564D4F76557}"/>
          </ac:spMkLst>
        </pc:spChg>
      </pc:sldChg>
      <pc:sldChg chg="modSp mod">
        <pc:chgData name="Gitte Kragh" userId="2f14cdbf-136e-4345-9c9d-0f66b658ca1d" providerId="ADAL" clId="{334A1057-84AB-4FDC-A20C-95970ED1E3C2}" dt="2023-12-07T11:34:42.965" v="236" actId="1035"/>
        <pc:sldMkLst>
          <pc:docMk/>
          <pc:sldMk cId="43042553" sldId="1682"/>
        </pc:sldMkLst>
        <pc:graphicFrameChg chg="mod modGraphic">
          <ac:chgData name="Gitte Kragh" userId="2f14cdbf-136e-4345-9c9d-0f66b658ca1d" providerId="ADAL" clId="{334A1057-84AB-4FDC-A20C-95970ED1E3C2}" dt="2023-12-07T11:34:42.965" v="236" actId="1035"/>
          <ac:graphicFrameMkLst>
            <pc:docMk/>
            <pc:sldMk cId="43042553" sldId="1682"/>
            <ac:graphicFrameMk id="2" creationId="{BA318AFF-27FF-2514-E9A7-8DB79754CDE5}"/>
          </ac:graphicFrameMkLst>
        </pc:graphicFrameChg>
      </pc:sldChg>
      <pc:sldChg chg="addSp modSp mod">
        <pc:chgData name="Gitte Kragh" userId="2f14cdbf-136e-4345-9c9d-0f66b658ca1d" providerId="ADAL" clId="{334A1057-84AB-4FDC-A20C-95970ED1E3C2}" dt="2023-12-04T13:59:47.022" v="82" actId="404"/>
        <pc:sldMkLst>
          <pc:docMk/>
          <pc:sldMk cId="1069473770" sldId="1703"/>
        </pc:sldMkLst>
        <pc:spChg chg="mod">
          <ac:chgData name="Gitte Kragh" userId="2f14cdbf-136e-4345-9c9d-0f66b658ca1d" providerId="ADAL" clId="{334A1057-84AB-4FDC-A20C-95970ED1E3C2}" dt="2023-12-04T13:59:47.022" v="82" actId="404"/>
          <ac:spMkLst>
            <pc:docMk/>
            <pc:sldMk cId="1069473770" sldId="1703"/>
            <ac:spMk id="2" creationId="{40EEECF0-A8A0-0178-3751-0F3F86517F03}"/>
          </ac:spMkLst>
        </pc:spChg>
        <pc:spChg chg="add mod">
          <ac:chgData name="Gitte Kragh" userId="2f14cdbf-136e-4345-9c9d-0f66b658ca1d" providerId="ADAL" clId="{334A1057-84AB-4FDC-A20C-95970ED1E3C2}" dt="2023-12-04T13:59:21.067" v="80" actId="1036"/>
          <ac:spMkLst>
            <pc:docMk/>
            <pc:sldMk cId="1069473770" sldId="1703"/>
            <ac:spMk id="5" creationId="{B1D39005-4231-A2F1-4579-042D635FE629}"/>
          </ac:spMkLst>
        </pc:spChg>
        <pc:picChg chg="mod">
          <ac:chgData name="Gitte Kragh" userId="2f14cdbf-136e-4345-9c9d-0f66b658ca1d" providerId="ADAL" clId="{334A1057-84AB-4FDC-A20C-95970ED1E3C2}" dt="2023-12-04T13:59:21.067" v="80" actId="1036"/>
          <ac:picMkLst>
            <pc:docMk/>
            <pc:sldMk cId="1069473770" sldId="1703"/>
            <ac:picMk id="2052" creationId="{3DE63438-9A2A-A2E2-8BF6-DB27B255BF6F}"/>
          </ac:picMkLst>
        </pc:picChg>
      </pc:sldChg>
      <pc:sldChg chg="modSp mod">
        <pc:chgData name="Gitte Kragh" userId="2f14cdbf-136e-4345-9c9d-0f66b658ca1d" providerId="ADAL" clId="{334A1057-84AB-4FDC-A20C-95970ED1E3C2}" dt="2023-12-05T16:39:04.094" v="108" actId="1076"/>
        <pc:sldMkLst>
          <pc:docMk/>
          <pc:sldMk cId="1703764300" sldId="1710"/>
        </pc:sldMkLst>
        <pc:spChg chg="mod">
          <ac:chgData name="Gitte Kragh" userId="2f14cdbf-136e-4345-9c9d-0f66b658ca1d" providerId="ADAL" clId="{334A1057-84AB-4FDC-A20C-95970ED1E3C2}" dt="2023-12-05T16:39:04.094" v="108" actId="1076"/>
          <ac:spMkLst>
            <pc:docMk/>
            <pc:sldMk cId="1703764300" sldId="1710"/>
            <ac:spMk id="5" creationId="{2657115A-AFCC-3AF1-42EF-7C7D90AE4769}"/>
          </ac:spMkLst>
        </pc:spChg>
        <pc:spChg chg="mod">
          <ac:chgData name="Gitte Kragh" userId="2f14cdbf-136e-4345-9c9d-0f66b658ca1d" providerId="ADAL" clId="{334A1057-84AB-4FDC-A20C-95970ED1E3C2}" dt="2023-12-05T16:39:04.094" v="108" actId="1076"/>
          <ac:spMkLst>
            <pc:docMk/>
            <pc:sldMk cId="1703764300" sldId="1710"/>
            <ac:spMk id="6" creationId="{1E82B00B-F761-2CC0-9247-BE1726682E7A}"/>
          </ac:spMkLst>
        </pc:spChg>
      </pc:sldChg>
    </pc:docChg>
  </pc:docChgLst>
  <pc:docChgLst>
    <pc:chgData name="Gitte Kragh" userId="2f14cdbf-136e-4345-9c9d-0f66b658ca1d" providerId="ADAL" clId="{2628C6FA-E907-49C5-A4EA-6D383B377936}"/>
    <pc:docChg chg="modSld">
      <pc:chgData name="Gitte Kragh" userId="2f14cdbf-136e-4345-9c9d-0f66b658ca1d" providerId="ADAL" clId="{2628C6FA-E907-49C5-A4EA-6D383B377936}" dt="2023-12-21T16:59:36.608" v="30" actId="6549"/>
      <pc:docMkLst>
        <pc:docMk/>
      </pc:docMkLst>
      <pc:sldChg chg="modSp mod">
        <pc:chgData name="Gitte Kragh" userId="2f14cdbf-136e-4345-9c9d-0f66b658ca1d" providerId="ADAL" clId="{2628C6FA-E907-49C5-A4EA-6D383B377936}" dt="2023-12-21T16:59:14.756" v="26" actId="14100"/>
        <pc:sldMkLst>
          <pc:docMk/>
          <pc:sldMk cId="1847781093" sldId="258"/>
        </pc:sldMkLst>
        <pc:spChg chg="mod">
          <ac:chgData name="Gitte Kragh" userId="2f14cdbf-136e-4345-9c9d-0f66b658ca1d" providerId="ADAL" clId="{2628C6FA-E907-49C5-A4EA-6D383B377936}" dt="2023-12-21T16:59:14.756" v="26" actId="14100"/>
          <ac:spMkLst>
            <pc:docMk/>
            <pc:sldMk cId="1847781093" sldId="258"/>
            <ac:spMk id="5" creationId="{6BCA08A1-C903-479B-884A-D6D2AF99CD55}"/>
          </ac:spMkLst>
        </pc:spChg>
      </pc:sldChg>
      <pc:sldChg chg="modSp mod">
        <pc:chgData name="Gitte Kragh" userId="2f14cdbf-136e-4345-9c9d-0f66b658ca1d" providerId="ADAL" clId="{2628C6FA-E907-49C5-A4EA-6D383B377936}" dt="2023-12-21T10:39:30.978" v="6" actId="20577"/>
        <pc:sldMkLst>
          <pc:docMk/>
          <pc:sldMk cId="633936235" sldId="1709"/>
        </pc:sldMkLst>
        <pc:spChg chg="mod">
          <ac:chgData name="Gitte Kragh" userId="2f14cdbf-136e-4345-9c9d-0f66b658ca1d" providerId="ADAL" clId="{2628C6FA-E907-49C5-A4EA-6D383B377936}" dt="2023-12-21T10:39:30.978" v="6" actId="20577"/>
          <ac:spMkLst>
            <pc:docMk/>
            <pc:sldMk cId="633936235" sldId="1709"/>
            <ac:spMk id="5" creationId="{2657115A-AFCC-3AF1-42EF-7C7D90AE4769}"/>
          </ac:spMkLst>
        </pc:spChg>
      </pc:sldChg>
      <pc:sldChg chg="modSp mod">
        <pc:chgData name="Gitte Kragh" userId="2f14cdbf-136e-4345-9c9d-0f66b658ca1d" providerId="ADAL" clId="{2628C6FA-E907-49C5-A4EA-6D383B377936}" dt="2023-12-21T16:59:36.608" v="30" actId="6549"/>
        <pc:sldMkLst>
          <pc:docMk/>
          <pc:sldMk cId="1703764300" sldId="1710"/>
        </pc:sldMkLst>
        <pc:spChg chg="mod">
          <ac:chgData name="Gitte Kragh" userId="2f14cdbf-136e-4345-9c9d-0f66b658ca1d" providerId="ADAL" clId="{2628C6FA-E907-49C5-A4EA-6D383B377936}" dt="2023-12-21T16:59:36.608" v="30" actId="6549"/>
          <ac:spMkLst>
            <pc:docMk/>
            <pc:sldMk cId="1703764300" sldId="1710"/>
            <ac:spMk id="5" creationId="{2657115A-AFCC-3AF1-42EF-7C7D90AE476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43D19F-4077-4C43-B511-5EAFA40045A8}" type="doc">
      <dgm:prSet loTypeId="urn:microsoft.com/office/officeart/2005/8/layout/radial1" loCatId="relationship" qsTypeId="urn:microsoft.com/office/officeart/2005/8/quickstyle/3d1" qsCatId="3D" csTypeId="urn:microsoft.com/office/officeart/2005/8/colors/accent1_2" csCatId="accent1" phldr="1"/>
      <dgm:spPr/>
      <dgm:t>
        <a:bodyPr/>
        <a:lstStyle/>
        <a:p>
          <a:endParaRPr lang="en-GB"/>
        </a:p>
      </dgm:t>
    </dgm:pt>
    <dgm:pt modelId="{57134698-0CC6-4ABD-88FB-1A59CC7F6996}">
      <dgm:prSet phldrT="[Text]" custT="1"/>
      <dgm:spPr/>
      <dgm:t>
        <a:bodyPr/>
        <a:lstStyle/>
        <a:p>
          <a:r>
            <a:rPr lang="da-DK" sz="2000"/>
            <a:t>Citizen science</a:t>
          </a:r>
          <a:endParaRPr lang="en-GB" sz="2000"/>
        </a:p>
      </dgm:t>
    </dgm:pt>
    <dgm:pt modelId="{AE4D234C-CF1F-47DF-AB46-CC2AFCA3C2B8}" type="parTrans" cxnId="{49D57D45-94CE-4933-BD1B-8DDB2A482E89}">
      <dgm:prSet/>
      <dgm:spPr/>
      <dgm:t>
        <a:bodyPr/>
        <a:lstStyle/>
        <a:p>
          <a:endParaRPr lang="en-GB" sz="2000"/>
        </a:p>
      </dgm:t>
    </dgm:pt>
    <dgm:pt modelId="{788E3ABC-AE08-47CF-8808-656ADB9264D8}" type="sibTrans" cxnId="{49D57D45-94CE-4933-BD1B-8DDB2A482E89}">
      <dgm:prSet/>
      <dgm:spPr/>
      <dgm:t>
        <a:bodyPr/>
        <a:lstStyle/>
        <a:p>
          <a:endParaRPr lang="en-GB" sz="2000"/>
        </a:p>
      </dgm:t>
    </dgm:pt>
    <dgm:pt modelId="{B523E33E-81A1-40F3-9CE0-F03C190A56BB}">
      <dgm:prSet phldrT="[Text]" custT="1"/>
      <dgm:spPr/>
      <dgm:t>
        <a:bodyPr/>
        <a:lstStyle/>
        <a:p>
          <a:r>
            <a:rPr lang="da-DK" sz="1600" err="1"/>
            <a:t>Ecology</a:t>
          </a:r>
          <a:endParaRPr lang="en-GB" sz="1600"/>
        </a:p>
      </dgm:t>
    </dgm:pt>
    <dgm:pt modelId="{126446A0-682E-41A1-9E25-AF236A35A765}" type="parTrans" cxnId="{663413C2-F086-4CB0-8AC6-9D529AF2BA08}">
      <dgm:prSet custT="1"/>
      <dgm:spPr/>
      <dgm:t>
        <a:bodyPr/>
        <a:lstStyle/>
        <a:p>
          <a:endParaRPr lang="en-GB" sz="600"/>
        </a:p>
      </dgm:t>
    </dgm:pt>
    <dgm:pt modelId="{E27B8C31-73AE-40AC-9B64-BC188653EC6B}" type="sibTrans" cxnId="{663413C2-F086-4CB0-8AC6-9D529AF2BA08}">
      <dgm:prSet/>
      <dgm:spPr/>
      <dgm:t>
        <a:bodyPr/>
        <a:lstStyle/>
        <a:p>
          <a:endParaRPr lang="en-GB" sz="2000"/>
        </a:p>
      </dgm:t>
    </dgm:pt>
    <dgm:pt modelId="{2C305E91-890C-4293-A806-F4ED30C381BE}">
      <dgm:prSet phldrT="[Text]" custT="1"/>
      <dgm:spPr/>
      <dgm:t>
        <a:bodyPr/>
        <a:lstStyle/>
        <a:p>
          <a:r>
            <a:rPr lang="da-DK" sz="1600"/>
            <a:t>Health</a:t>
          </a:r>
          <a:endParaRPr lang="en-GB" sz="1600"/>
        </a:p>
      </dgm:t>
    </dgm:pt>
    <dgm:pt modelId="{3173EC05-5E9A-494D-B4FC-5CDE1D063634}" type="parTrans" cxnId="{67F1BF1C-1E87-4D4E-99B4-231BB855A9CE}">
      <dgm:prSet custT="1"/>
      <dgm:spPr/>
      <dgm:t>
        <a:bodyPr/>
        <a:lstStyle/>
        <a:p>
          <a:endParaRPr lang="en-GB" sz="600"/>
        </a:p>
      </dgm:t>
    </dgm:pt>
    <dgm:pt modelId="{A4F17A0A-5D29-4632-9B93-1826FF7B49FF}" type="sibTrans" cxnId="{67F1BF1C-1E87-4D4E-99B4-231BB855A9CE}">
      <dgm:prSet/>
      <dgm:spPr/>
      <dgm:t>
        <a:bodyPr/>
        <a:lstStyle/>
        <a:p>
          <a:endParaRPr lang="en-GB" sz="2000"/>
        </a:p>
      </dgm:t>
    </dgm:pt>
    <dgm:pt modelId="{202C8D34-DFF6-4F18-8EAB-B800FA485E3A}">
      <dgm:prSet phldrT="[Text]" custT="1"/>
      <dgm:spPr/>
      <dgm:t>
        <a:bodyPr/>
        <a:lstStyle/>
        <a:p>
          <a:r>
            <a:rPr lang="da-DK" sz="1600" err="1"/>
            <a:t>Physics</a:t>
          </a:r>
          <a:endParaRPr lang="en-GB" sz="1600"/>
        </a:p>
      </dgm:t>
    </dgm:pt>
    <dgm:pt modelId="{6A48CA35-49B5-4BC2-BA9D-A43C92D282B5}" type="parTrans" cxnId="{B1394036-959D-4BED-B47E-E122BC4F8426}">
      <dgm:prSet custT="1"/>
      <dgm:spPr/>
      <dgm:t>
        <a:bodyPr/>
        <a:lstStyle/>
        <a:p>
          <a:endParaRPr lang="en-GB" sz="600"/>
        </a:p>
      </dgm:t>
    </dgm:pt>
    <dgm:pt modelId="{A33BE969-3577-4D4C-96A9-47AEA20FB401}" type="sibTrans" cxnId="{B1394036-959D-4BED-B47E-E122BC4F8426}">
      <dgm:prSet/>
      <dgm:spPr/>
      <dgm:t>
        <a:bodyPr/>
        <a:lstStyle/>
        <a:p>
          <a:endParaRPr lang="en-GB" sz="2000"/>
        </a:p>
      </dgm:t>
    </dgm:pt>
    <dgm:pt modelId="{52DE8C4C-1DB6-470F-BF47-C6787E89927A}">
      <dgm:prSet phldrT="[Text]" custT="1"/>
      <dgm:spPr/>
      <dgm:t>
        <a:bodyPr/>
        <a:lstStyle/>
        <a:p>
          <a:r>
            <a:rPr lang="da-DK" sz="1600" err="1"/>
            <a:t>Meteoro-logy</a:t>
          </a:r>
          <a:endParaRPr lang="en-GB" sz="1600"/>
        </a:p>
      </dgm:t>
    </dgm:pt>
    <dgm:pt modelId="{EAB7D185-9076-40EE-9B4A-2767AEE7DF75}" type="parTrans" cxnId="{38E3080C-6D5C-41C5-A29E-3D29D47517DF}">
      <dgm:prSet custT="1"/>
      <dgm:spPr/>
      <dgm:t>
        <a:bodyPr/>
        <a:lstStyle/>
        <a:p>
          <a:endParaRPr lang="en-GB" sz="600"/>
        </a:p>
      </dgm:t>
    </dgm:pt>
    <dgm:pt modelId="{B1400B84-6845-4EA0-B766-4E6E20530221}" type="sibTrans" cxnId="{38E3080C-6D5C-41C5-A29E-3D29D47517DF}">
      <dgm:prSet/>
      <dgm:spPr/>
      <dgm:t>
        <a:bodyPr/>
        <a:lstStyle/>
        <a:p>
          <a:endParaRPr lang="en-GB" sz="2000"/>
        </a:p>
      </dgm:t>
    </dgm:pt>
    <dgm:pt modelId="{5D6469F6-7844-41FF-B06E-0E1F2135E467}">
      <dgm:prSet phldrT="[Text]" custT="1"/>
      <dgm:spPr/>
      <dgm:t>
        <a:bodyPr/>
        <a:lstStyle/>
        <a:p>
          <a:r>
            <a:rPr lang="da-DK" sz="1600"/>
            <a:t>Social science</a:t>
          </a:r>
          <a:endParaRPr lang="en-GB" sz="1600"/>
        </a:p>
      </dgm:t>
    </dgm:pt>
    <dgm:pt modelId="{09C00D62-38AB-47D9-940E-34C3E3B8AF57}" type="parTrans" cxnId="{772FB07A-B7AB-4BFA-AADE-C4EFFC636354}">
      <dgm:prSet/>
      <dgm:spPr/>
      <dgm:t>
        <a:bodyPr/>
        <a:lstStyle/>
        <a:p>
          <a:endParaRPr lang="en-GB"/>
        </a:p>
      </dgm:t>
    </dgm:pt>
    <dgm:pt modelId="{9D10D177-4177-45A7-B0BC-F034B9B0C81F}" type="sibTrans" cxnId="{772FB07A-B7AB-4BFA-AADE-C4EFFC636354}">
      <dgm:prSet/>
      <dgm:spPr/>
      <dgm:t>
        <a:bodyPr/>
        <a:lstStyle/>
        <a:p>
          <a:endParaRPr lang="en-GB"/>
        </a:p>
      </dgm:t>
    </dgm:pt>
    <dgm:pt modelId="{08A2A5D1-1172-4FA0-BEA4-EC9A7E72127C}">
      <dgm:prSet phldrT="[Text]" custT="1"/>
      <dgm:spPr/>
      <dgm:t>
        <a:bodyPr/>
        <a:lstStyle/>
        <a:p>
          <a:r>
            <a:rPr lang="da-DK" sz="1600" err="1"/>
            <a:t>Astronomy</a:t>
          </a:r>
          <a:endParaRPr lang="en-GB" sz="1600"/>
        </a:p>
      </dgm:t>
    </dgm:pt>
    <dgm:pt modelId="{F7121AB3-A6A0-4F9B-91DA-22209879CF26}" type="parTrans" cxnId="{99263F59-F660-4756-B002-EBD3F002A6D7}">
      <dgm:prSet/>
      <dgm:spPr/>
      <dgm:t>
        <a:bodyPr/>
        <a:lstStyle/>
        <a:p>
          <a:endParaRPr lang="en-GB"/>
        </a:p>
      </dgm:t>
    </dgm:pt>
    <dgm:pt modelId="{F60D533F-76FD-4E3D-AE2A-8BE78C7608C9}" type="sibTrans" cxnId="{99263F59-F660-4756-B002-EBD3F002A6D7}">
      <dgm:prSet/>
      <dgm:spPr/>
      <dgm:t>
        <a:bodyPr/>
        <a:lstStyle/>
        <a:p>
          <a:endParaRPr lang="en-GB"/>
        </a:p>
      </dgm:t>
    </dgm:pt>
    <dgm:pt modelId="{1C8FCC30-53D8-4B58-9CE3-E832926DDB39}">
      <dgm:prSet phldrT="[Text]" custT="1"/>
      <dgm:spPr/>
      <dgm:t>
        <a:bodyPr/>
        <a:lstStyle/>
        <a:p>
          <a:r>
            <a:rPr lang="da-DK" sz="1600"/>
            <a:t>”SDG </a:t>
          </a:r>
          <a:r>
            <a:rPr lang="da-DK" sz="1600" err="1"/>
            <a:t>monitoring</a:t>
          </a:r>
          <a:r>
            <a:rPr lang="da-DK" sz="1600"/>
            <a:t>”</a:t>
          </a:r>
          <a:endParaRPr lang="en-GB" sz="1600"/>
        </a:p>
      </dgm:t>
    </dgm:pt>
    <dgm:pt modelId="{FECE5CED-9AA4-470D-B4AE-C6AD21CFE54E}" type="parTrans" cxnId="{86AE8548-475E-4538-90F4-CDA9DC3ACD63}">
      <dgm:prSet/>
      <dgm:spPr/>
      <dgm:t>
        <a:bodyPr/>
        <a:lstStyle/>
        <a:p>
          <a:endParaRPr lang="en-GB"/>
        </a:p>
      </dgm:t>
    </dgm:pt>
    <dgm:pt modelId="{AFA242B6-97CD-4CF3-B159-2C7EC46D2F93}" type="sibTrans" cxnId="{86AE8548-475E-4538-90F4-CDA9DC3ACD63}">
      <dgm:prSet/>
      <dgm:spPr/>
      <dgm:t>
        <a:bodyPr/>
        <a:lstStyle/>
        <a:p>
          <a:endParaRPr lang="en-GB"/>
        </a:p>
      </dgm:t>
    </dgm:pt>
    <dgm:pt modelId="{CBC0195E-D074-4DF9-A65E-FAE32D616B3A}">
      <dgm:prSet phldrT="[Text]" custT="1"/>
      <dgm:spPr/>
      <dgm:t>
        <a:bodyPr/>
        <a:lstStyle/>
        <a:p>
          <a:r>
            <a:rPr lang="da-DK" sz="1600" err="1"/>
            <a:t>Archaeo-logy</a:t>
          </a:r>
          <a:endParaRPr lang="en-GB" sz="1600"/>
        </a:p>
      </dgm:t>
    </dgm:pt>
    <dgm:pt modelId="{75C43280-6E1F-41EC-A790-6D97FF1EA9CD}" type="parTrans" cxnId="{754767EB-8EB9-4B6D-8A77-549ED800F3B8}">
      <dgm:prSet/>
      <dgm:spPr/>
      <dgm:t>
        <a:bodyPr/>
        <a:lstStyle/>
        <a:p>
          <a:endParaRPr lang="en-GB"/>
        </a:p>
      </dgm:t>
    </dgm:pt>
    <dgm:pt modelId="{87CC5D50-F3B9-4986-842D-7163D021C7C8}" type="sibTrans" cxnId="{754767EB-8EB9-4B6D-8A77-549ED800F3B8}">
      <dgm:prSet/>
      <dgm:spPr/>
      <dgm:t>
        <a:bodyPr/>
        <a:lstStyle/>
        <a:p>
          <a:endParaRPr lang="en-GB"/>
        </a:p>
      </dgm:t>
    </dgm:pt>
    <dgm:pt modelId="{29DE08D3-1909-400E-AFF6-C0A0BAEABF29}" type="pres">
      <dgm:prSet presAssocID="{5C43D19F-4077-4C43-B511-5EAFA40045A8}" presName="cycle" presStyleCnt="0">
        <dgm:presLayoutVars>
          <dgm:chMax val="1"/>
          <dgm:dir/>
          <dgm:animLvl val="ctr"/>
          <dgm:resizeHandles val="exact"/>
        </dgm:presLayoutVars>
      </dgm:prSet>
      <dgm:spPr/>
    </dgm:pt>
    <dgm:pt modelId="{B50DB634-FE69-45E4-A1AC-943F97FD491D}" type="pres">
      <dgm:prSet presAssocID="{57134698-0CC6-4ABD-88FB-1A59CC7F6996}" presName="centerShape" presStyleLbl="node0" presStyleIdx="0" presStyleCnt="1" custScaleX="158781" custScaleY="158781"/>
      <dgm:spPr/>
    </dgm:pt>
    <dgm:pt modelId="{8951DD4E-445D-4EFD-A369-CD6496C99AE3}" type="pres">
      <dgm:prSet presAssocID="{126446A0-682E-41A1-9E25-AF236A35A765}" presName="Name9" presStyleLbl="parChTrans1D2" presStyleIdx="0" presStyleCnt="8"/>
      <dgm:spPr/>
    </dgm:pt>
    <dgm:pt modelId="{671D6FA2-8342-4128-A4D7-973EBC6729CD}" type="pres">
      <dgm:prSet presAssocID="{126446A0-682E-41A1-9E25-AF236A35A765}" presName="connTx" presStyleLbl="parChTrans1D2" presStyleIdx="0" presStyleCnt="8"/>
      <dgm:spPr/>
    </dgm:pt>
    <dgm:pt modelId="{50A325A2-D4CF-4B06-A864-B50B2281295D}" type="pres">
      <dgm:prSet presAssocID="{B523E33E-81A1-40F3-9CE0-F03C190A56BB}" presName="node" presStyleLbl="node1" presStyleIdx="0" presStyleCnt="8" custScaleX="116211" custScaleY="116211">
        <dgm:presLayoutVars>
          <dgm:bulletEnabled val="1"/>
        </dgm:presLayoutVars>
      </dgm:prSet>
      <dgm:spPr/>
    </dgm:pt>
    <dgm:pt modelId="{1A665E1C-78A6-429E-94B4-74B46C0DAD5F}" type="pres">
      <dgm:prSet presAssocID="{3173EC05-5E9A-494D-B4FC-5CDE1D063634}" presName="Name9" presStyleLbl="parChTrans1D2" presStyleIdx="1" presStyleCnt="8"/>
      <dgm:spPr/>
    </dgm:pt>
    <dgm:pt modelId="{74B4811A-0D35-4404-A0E0-49A51016FCB0}" type="pres">
      <dgm:prSet presAssocID="{3173EC05-5E9A-494D-B4FC-5CDE1D063634}" presName="connTx" presStyleLbl="parChTrans1D2" presStyleIdx="1" presStyleCnt="8"/>
      <dgm:spPr/>
    </dgm:pt>
    <dgm:pt modelId="{5A347045-C29B-40EB-9548-1F0DA85686BB}" type="pres">
      <dgm:prSet presAssocID="{2C305E91-890C-4293-A806-F4ED30C381BE}" presName="node" presStyleLbl="node1" presStyleIdx="1" presStyleCnt="8" custScaleX="131929" custScaleY="144813">
        <dgm:presLayoutVars>
          <dgm:bulletEnabled val="1"/>
        </dgm:presLayoutVars>
      </dgm:prSet>
      <dgm:spPr/>
    </dgm:pt>
    <dgm:pt modelId="{FD516C11-5920-41F9-B243-189E44C39AE2}" type="pres">
      <dgm:prSet presAssocID="{75C43280-6E1F-41EC-A790-6D97FF1EA9CD}" presName="Name9" presStyleLbl="parChTrans1D2" presStyleIdx="2" presStyleCnt="8"/>
      <dgm:spPr/>
    </dgm:pt>
    <dgm:pt modelId="{4F171964-3E28-41A0-94BE-A9FBF85C38F4}" type="pres">
      <dgm:prSet presAssocID="{75C43280-6E1F-41EC-A790-6D97FF1EA9CD}" presName="connTx" presStyleLbl="parChTrans1D2" presStyleIdx="2" presStyleCnt="8"/>
      <dgm:spPr/>
    </dgm:pt>
    <dgm:pt modelId="{6CC91096-4A6B-470F-847D-9C009BB5F821}" type="pres">
      <dgm:prSet presAssocID="{CBC0195E-D074-4DF9-A65E-FAE32D616B3A}" presName="node" presStyleLbl="node1" presStyleIdx="2" presStyleCnt="8" custScaleX="153948" custScaleY="111261" custRadScaleRad="102260" custRadScaleInc="19320">
        <dgm:presLayoutVars>
          <dgm:bulletEnabled val="1"/>
        </dgm:presLayoutVars>
      </dgm:prSet>
      <dgm:spPr/>
    </dgm:pt>
    <dgm:pt modelId="{EE30E9FA-A86C-4D4B-B4EB-178AEE524881}" type="pres">
      <dgm:prSet presAssocID="{6A48CA35-49B5-4BC2-BA9D-A43C92D282B5}" presName="Name9" presStyleLbl="parChTrans1D2" presStyleIdx="3" presStyleCnt="8"/>
      <dgm:spPr/>
    </dgm:pt>
    <dgm:pt modelId="{2A0AA244-C37A-41DD-B4F2-EFA50A95B65E}" type="pres">
      <dgm:prSet presAssocID="{6A48CA35-49B5-4BC2-BA9D-A43C92D282B5}" presName="connTx" presStyleLbl="parChTrans1D2" presStyleIdx="3" presStyleCnt="8"/>
      <dgm:spPr/>
    </dgm:pt>
    <dgm:pt modelId="{C0ABF9F1-A771-4BAB-9CEB-82FFF073561E}" type="pres">
      <dgm:prSet presAssocID="{202C8D34-DFF6-4F18-8EAB-B800FA485E3A}" presName="node" presStyleLbl="node1" presStyleIdx="3" presStyleCnt="8" custScaleX="139011" custScaleY="116211" custRadScaleRad="103100" custRadScaleInc="237">
        <dgm:presLayoutVars>
          <dgm:bulletEnabled val="1"/>
        </dgm:presLayoutVars>
      </dgm:prSet>
      <dgm:spPr/>
    </dgm:pt>
    <dgm:pt modelId="{DA7B1F83-83D3-482B-95CC-F4739038EC67}" type="pres">
      <dgm:prSet presAssocID="{EAB7D185-9076-40EE-9B4A-2767AEE7DF75}" presName="Name9" presStyleLbl="parChTrans1D2" presStyleIdx="4" presStyleCnt="8"/>
      <dgm:spPr/>
    </dgm:pt>
    <dgm:pt modelId="{3E8133EC-E1E7-4618-A7E7-E6B92C0E2F7C}" type="pres">
      <dgm:prSet presAssocID="{EAB7D185-9076-40EE-9B4A-2767AEE7DF75}" presName="connTx" presStyleLbl="parChTrans1D2" presStyleIdx="4" presStyleCnt="8"/>
      <dgm:spPr/>
    </dgm:pt>
    <dgm:pt modelId="{9AD2A8E6-82C7-4C84-BBF9-F7BBC6AA7A9D}" type="pres">
      <dgm:prSet presAssocID="{52DE8C4C-1DB6-470F-BF47-C6787E89927A}" presName="node" presStyleLbl="node1" presStyleIdx="4" presStyleCnt="8" custScaleX="125910" custScaleY="125910">
        <dgm:presLayoutVars>
          <dgm:bulletEnabled val="1"/>
        </dgm:presLayoutVars>
      </dgm:prSet>
      <dgm:spPr/>
    </dgm:pt>
    <dgm:pt modelId="{4AC1C595-0BFF-41CC-BA93-48A1FA5D9E2D}" type="pres">
      <dgm:prSet presAssocID="{09C00D62-38AB-47D9-940E-34C3E3B8AF57}" presName="Name9" presStyleLbl="parChTrans1D2" presStyleIdx="5" presStyleCnt="8"/>
      <dgm:spPr/>
    </dgm:pt>
    <dgm:pt modelId="{7F60EFAA-D46E-4BC7-85C1-054A7633F000}" type="pres">
      <dgm:prSet presAssocID="{09C00D62-38AB-47D9-940E-34C3E3B8AF57}" presName="connTx" presStyleLbl="parChTrans1D2" presStyleIdx="5" presStyleCnt="8"/>
      <dgm:spPr/>
    </dgm:pt>
    <dgm:pt modelId="{BCBCDF72-6E77-44D0-9311-CF6C07279CAB}" type="pres">
      <dgm:prSet presAssocID="{5D6469F6-7844-41FF-B06E-0E1F2135E467}" presName="node" presStyleLbl="node1" presStyleIdx="5" presStyleCnt="8" custScaleX="116361" custScaleY="116361" custRadScaleRad="100836" custRadScaleInc="-17242">
        <dgm:presLayoutVars>
          <dgm:bulletEnabled val="1"/>
        </dgm:presLayoutVars>
      </dgm:prSet>
      <dgm:spPr/>
    </dgm:pt>
    <dgm:pt modelId="{3252DF52-F51E-40A8-8D2A-5F2FAA7D8F14}" type="pres">
      <dgm:prSet presAssocID="{F7121AB3-A6A0-4F9B-91DA-22209879CF26}" presName="Name9" presStyleLbl="parChTrans1D2" presStyleIdx="6" presStyleCnt="8"/>
      <dgm:spPr/>
    </dgm:pt>
    <dgm:pt modelId="{3829BAB3-D0DE-479B-B2BA-EF571C0DF0C2}" type="pres">
      <dgm:prSet presAssocID="{F7121AB3-A6A0-4F9B-91DA-22209879CF26}" presName="connTx" presStyleLbl="parChTrans1D2" presStyleIdx="6" presStyleCnt="8"/>
      <dgm:spPr/>
    </dgm:pt>
    <dgm:pt modelId="{5FD3AD75-71EA-4ACE-AC96-CAFE4008D8A8}" type="pres">
      <dgm:prSet presAssocID="{08A2A5D1-1172-4FA0-BEA4-EC9A7E72127C}" presName="node" presStyleLbl="node1" presStyleIdx="6" presStyleCnt="8" custScaleX="142822" custScaleY="133268" custRadScaleRad="97715" custRadScaleInc="-19077">
        <dgm:presLayoutVars>
          <dgm:bulletEnabled val="1"/>
        </dgm:presLayoutVars>
      </dgm:prSet>
      <dgm:spPr/>
    </dgm:pt>
    <dgm:pt modelId="{4C724CE2-986F-45B9-B976-EE9A0460E953}" type="pres">
      <dgm:prSet presAssocID="{FECE5CED-9AA4-470D-B4AE-C6AD21CFE54E}" presName="Name9" presStyleLbl="parChTrans1D2" presStyleIdx="7" presStyleCnt="8"/>
      <dgm:spPr/>
    </dgm:pt>
    <dgm:pt modelId="{71BFD77B-6C42-4D77-840D-C74E9D6915B4}" type="pres">
      <dgm:prSet presAssocID="{FECE5CED-9AA4-470D-B4AE-C6AD21CFE54E}" presName="connTx" presStyleLbl="parChTrans1D2" presStyleIdx="7" presStyleCnt="8"/>
      <dgm:spPr/>
    </dgm:pt>
    <dgm:pt modelId="{7C5D19BC-CEA5-4449-9109-78586940D920}" type="pres">
      <dgm:prSet presAssocID="{1C8FCC30-53D8-4B58-9CE3-E832926DDB39}" presName="node" presStyleLbl="node1" presStyleIdx="7" presStyleCnt="8" custScaleX="165329" custScaleY="138104" custRadScaleRad="109206" custRadScaleInc="-10421">
        <dgm:presLayoutVars>
          <dgm:bulletEnabled val="1"/>
        </dgm:presLayoutVars>
      </dgm:prSet>
      <dgm:spPr/>
    </dgm:pt>
  </dgm:ptLst>
  <dgm:cxnLst>
    <dgm:cxn modelId="{71569500-245C-49D0-9713-4BB133EE2F36}" type="presOf" srcId="{EAB7D185-9076-40EE-9B4A-2767AEE7DF75}" destId="{3E8133EC-E1E7-4618-A7E7-E6B92C0E2F7C}" srcOrd="1" destOrd="0" presId="urn:microsoft.com/office/officeart/2005/8/layout/radial1"/>
    <dgm:cxn modelId="{F933B300-F440-4D78-A743-FFCBC9C3235C}" type="presOf" srcId="{09C00D62-38AB-47D9-940E-34C3E3B8AF57}" destId="{7F60EFAA-D46E-4BC7-85C1-054A7633F000}" srcOrd="1" destOrd="0" presId="urn:microsoft.com/office/officeart/2005/8/layout/radial1"/>
    <dgm:cxn modelId="{C5351004-69C2-4AD8-88D3-BE959A655204}" type="presOf" srcId="{09C00D62-38AB-47D9-940E-34C3E3B8AF57}" destId="{4AC1C595-0BFF-41CC-BA93-48A1FA5D9E2D}" srcOrd="0" destOrd="0" presId="urn:microsoft.com/office/officeart/2005/8/layout/radial1"/>
    <dgm:cxn modelId="{38E3080C-6D5C-41C5-A29E-3D29D47517DF}" srcId="{57134698-0CC6-4ABD-88FB-1A59CC7F6996}" destId="{52DE8C4C-1DB6-470F-BF47-C6787E89927A}" srcOrd="4" destOrd="0" parTransId="{EAB7D185-9076-40EE-9B4A-2767AEE7DF75}" sibTransId="{B1400B84-6845-4EA0-B766-4E6E20530221}"/>
    <dgm:cxn modelId="{5789001A-B201-463A-8300-CD0D2DB92304}" type="presOf" srcId="{2C305E91-890C-4293-A806-F4ED30C381BE}" destId="{5A347045-C29B-40EB-9548-1F0DA85686BB}" srcOrd="0" destOrd="0" presId="urn:microsoft.com/office/officeart/2005/8/layout/radial1"/>
    <dgm:cxn modelId="{67F1BF1C-1E87-4D4E-99B4-231BB855A9CE}" srcId="{57134698-0CC6-4ABD-88FB-1A59CC7F6996}" destId="{2C305E91-890C-4293-A806-F4ED30C381BE}" srcOrd="1" destOrd="0" parTransId="{3173EC05-5E9A-494D-B4FC-5CDE1D063634}" sibTransId="{A4F17A0A-5D29-4632-9B93-1826FF7B49FF}"/>
    <dgm:cxn modelId="{9B4AA123-F45E-4850-8A82-307E8D35670F}" type="presOf" srcId="{52DE8C4C-1DB6-470F-BF47-C6787E89927A}" destId="{9AD2A8E6-82C7-4C84-BBF9-F7BBC6AA7A9D}" srcOrd="0" destOrd="0" presId="urn:microsoft.com/office/officeart/2005/8/layout/radial1"/>
    <dgm:cxn modelId="{B1394036-959D-4BED-B47E-E122BC4F8426}" srcId="{57134698-0CC6-4ABD-88FB-1A59CC7F6996}" destId="{202C8D34-DFF6-4F18-8EAB-B800FA485E3A}" srcOrd="3" destOrd="0" parTransId="{6A48CA35-49B5-4BC2-BA9D-A43C92D282B5}" sibTransId="{A33BE969-3577-4D4C-96A9-47AEA20FB401}"/>
    <dgm:cxn modelId="{701A7C5B-6B45-44C8-A493-0213348E5EBA}" type="presOf" srcId="{126446A0-682E-41A1-9E25-AF236A35A765}" destId="{8951DD4E-445D-4EFD-A369-CD6496C99AE3}" srcOrd="0" destOrd="0" presId="urn:microsoft.com/office/officeart/2005/8/layout/radial1"/>
    <dgm:cxn modelId="{49D57D45-94CE-4933-BD1B-8DDB2A482E89}" srcId="{5C43D19F-4077-4C43-B511-5EAFA40045A8}" destId="{57134698-0CC6-4ABD-88FB-1A59CC7F6996}" srcOrd="0" destOrd="0" parTransId="{AE4D234C-CF1F-47DF-AB46-CC2AFCA3C2B8}" sibTransId="{788E3ABC-AE08-47CF-8808-656ADB9264D8}"/>
    <dgm:cxn modelId="{86AE8548-475E-4538-90F4-CDA9DC3ACD63}" srcId="{57134698-0CC6-4ABD-88FB-1A59CC7F6996}" destId="{1C8FCC30-53D8-4B58-9CE3-E832926DDB39}" srcOrd="7" destOrd="0" parTransId="{FECE5CED-9AA4-470D-B4AE-C6AD21CFE54E}" sibTransId="{AFA242B6-97CD-4CF3-B159-2C7EC46D2F93}"/>
    <dgm:cxn modelId="{E6B92849-0F8C-4349-823A-F766759EE35E}" type="presOf" srcId="{FECE5CED-9AA4-470D-B4AE-C6AD21CFE54E}" destId="{4C724CE2-986F-45B9-B976-EE9A0460E953}" srcOrd="0" destOrd="0" presId="urn:microsoft.com/office/officeart/2005/8/layout/radial1"/>
    <dgm:cxn modelId="{0AB03571-6E92-410B-9D3C-EC5FE23D156B}" type="presOf" srcId="{5C43D19F-4077-4C43-B511-5EAFA40045A8}" destId="{29DE08D3-1909-400E-AFF6-C0A0BAEABF29}" srcOrd="0" destOrd="0" presId="urn:microsoft.com/office/officeart/2005/8/layout/radial1"/>
    <dgm:cxn modelId="{C8D92975-FC7B-42EC-97DB-6FF086D64159}" type="presOf" srcId="{5D6469F6-7844-41FF-B06E-0E1F2135E467}" destId="{BCBCDF72-6E77-44D0-9311-CF6C07279CAB}" srcOrd="0" destOrd="0" presId="urn:microsoft.com/office/officeart/2005/8/layout/radial1"/>
    <dgm:cxn modelId="{99263F59-F660-4756-B002-EBD3F002A6D7}" srcId="{57134698-0CC6-4ABD-88FB-1A59CC7F6996}" destId="{08A2A5D1-1172-4FA0-BEA4-EC9A7E72127C}" srcOrd="6" destOrd="0" parTransId="{F7121AB3-A6A0-4F9B-91DA-22209879CF26}" sibTransId="{F60D533F-76FD-4E3D-AE2A-8BE78C7608C9}"/>
    <dgm:cxn modelId="{772FB07A-B7AB-4BFA-AADE-C4EFFC636354}" srcId="{57134698-0CC6-4ABD-88FB-1A59CC7F6996}" destId="{5D6469F6-7844-41FF-B06E-0E1F2135E467}" srcOrd="5" destOrd="0" parTransId="{09C00D62-38AB-47D9-940E-34C3E3B8AF57}" sibTransId="{9D10D177-4177-45A7-B0BC-F034B9B0C81F}"/>
    <dgm:cxn modelId="{7646777C-83E9-4F1E-B64F-64C8A777BE0C}" type="presOf" srcId="{202C8D34-DFF6-4F18-8EAB-B800FA485E3A}" destId="{C0ABF9F1-A771-4BAB-9CEB-82FFF073561E}" srcOrd="0" destOrd="0" presId="urn:microsoft.com/office/officeart/2005/8/layout/radial1"/>
    <dgm:cxn modelId="{E58C4384-580B-4CF2-BE26-C34265B77837}" type="presOf" srcId="{75C43280-6E1F-41EC-A790-6D97FF1EA9CD}" destId="{4F171964-3E28-41A0-94BE-A9FBF85C38F4}" srcOrd="1" destOrd="0" presId="urn:microsoft.com/office/officeart/2005/8/layout/radial1"/>
    <dgm:cxn modelId="{B825758A-04B9-4092-8B3A-4685AFB80120}" type="presOf" srcId="{B523E33E-81A1-40F3-9CE0-F03C190A56BB}" destId="{50A325A2-D4CF-4B06-A864-B50B2281295D}" srcOrd="0" destOrd="0" presId="urn:microsoft.com/office/officeart/2005/8/layout/radial1"/>
    <dgm:cxn modelId="{9F0B0692-7913-4A46-98D7-7B98638944DC}" type="presOf" srcId="{57134698-0CC6-4ABD-88FB-1A59CC7F6996}" destId="{B50DB634-FE69-45E4-A1AC-943F97FD491D}" srcOrd="0" destOrd="0" presId="urn:microsoft.com/office/officeart/2005/8/layout/radial1"/>
    <dgm:cxn modelId="{93857298-8A3C-4AC8-BD5F-CE086028B32F}" type="presOf" srcId="{75C43280-6E1F-41EC-A790-6D97FF1EA9CD}" destId="{FD516C11-5920-41F9-B243-189E44C39AE2}" srcOrd="0" destOrd="0" presId="urn:microsoft.com/office/officeart/2005/8/layout/radial1"/>
    <dgm:cxn modelId="{6E1637A9-7DDC-4C51-A429-53099FC4B239}" type="presOf" srcId="{CBC0195E-D074-4DF9-A65E-FAE32D616B3A}" destId="{6CC91096-4A6B-470F-847D-9C009BB5F821}" srcOrd="0" destOrd="0" presId="urn:microsoft.com/office/officeart/2005/8/layout/radial1"/>
    <dgm:cxn modelId="{D9DF0CB0-309D-402F-BB16-1C76C70E3FA2}" type="presOf" srcId="{EAB7D185-9076-40EE-9B4A-2767AEE7DF75}" destId="{DA7B1F83-83D3-482B-95CC-F4739038EC67}" srcOrd="0" destOrd="0" presId="urn:microsoft.com/office/officeart/2005/8/layout/radial1"/>
    <dgm:cxn modelId="{5A5175B5-C4E2-4EE3-9F7B-9AC9950BFE7C}" type="presOf" srcId="{08A2A5D1-1172-4FA0-BEA4-EC9A7E72127C}" destId="{5FD3AD75-71EA-4ACE-AC96-CAFE4008D8A8}" srcOrd="0" destOrd="0" presId="urn:microsoft.com/office/officeart/2005/8/layout/radial1"/>
    <dgm:cxn modelId="{663413C2-F086-4CB0-8AC6-9D529AF2BA08}" srcId="{57134698-0CC6-4ABD-88FB-1A59CC7F6996}" destId="{B523E33E-81A1-40F3-9CE0-F03C190A56BB}" srcOrd="0" destOrd="0" parTransId="{126446A0-682E-41A1-9E25-AF236A35A765}" sibTransId="{E27B8C31-73AE-40AC-9B64-BC188653EC6B}"/>
    <dgm:cxn modelId="{7E5720CE-6911-4DC7-AF24-28D4DA8B282F}" type="presOf" srcId="{3173EC05-5E9A-494D-B4FC-5CDE1D063634}" destId="{1A665E1C-78A6-429E-94B4-74B46C0DAD5F}" srcOrd="0" destOrd="0" presId="urn:microsoft.com/office/officeart/2005/8/layout/radial1"/>
    <dgm:cxn modelId="{517B73D1-3856-42DE-9884-8CF73A3E72F9}" type="presOf" srcId="{6A48CA35-49B5-4BC2-BA9D-A43C92D282B5}" destId="{EE30E9FA-A86C-4D4B-B4EB-178AEE524881}" srcOrd="0" destOrd="0" presId="urn:microsoft.com/office/officeart/2005/8/layout/radial1"/>
    <dgm:cxn modelId="{DCEF5CD8-60B0-4807-BE03-D84A70F24844}" type="presOf" srcId="{F7121AB3-A6A0-4F9B-91DA-22209879CF26}" destId="{3829BAB3-D0DE-479B-B2BA-EF571C0DF0C2}" srcOrd="1" destOrd="0" presId="urn:microsoft.com/office/officeart/2005/8/layout/radial1"/>
    <dgm:cxn modelId="{1BA04BDF-359F-43CA-8619-D562AE5D6877}" type="presOf" srcId="{126446A0-682E-41A1-9E25-AF236A35A765}" destId="{671D6FA2-8342-4128-A4D7-973EBC6729CD}" srcOrd="1" destOrd="0" presId="urn:microsoft.com/office/officeart/2005/8/layout/radial1"/>
    <dgm:cxn modelId="{CFE3BAE8-D08A-4CD3-8D3A-741B2B63C403}" type="presOf" srcId="{6A48CA35-49B5-4BC2-BA9D-A43C92D282B5}" destId="{2A0AA244-C37A-41DD-B4F2-EFA50A95B65E}" srcOrd="1" destOrd="0" presId="urn:microsoft.com/office/officeart/2005/8/layout/radial1"/>
    <dgm:cxn modelId="{754767EB-8EB9-4B6D-8A77-549ED800F3B8}" srcId="{57134698-0CC6-4ABD-88FB-1A59CC7F6996}" destId="{CBC0195E-D074-4DF9-A65E-FAE32D616B3A}" srcOrd="2" destOrd="0" parTransId="{75C43280-6E1F-41EC-A790-6D97FF1EA9CD}" sibTransId="{87CC5D50-F3B9-4986-842D-7163D021C7C8}"/>
    <dgm:cxn modelId="{4F3CF8EE-A1CC-46DC-8040-FF2489EF8C62}" type="presOf" srcId="{3173EC05-5E9A-494D-B4FC-5CDE1D063634}" destId="{74B4811A-0D35-4404-A0E0-49A51016FCB0}" srcOrd="1" destOrd="0" presId="urn:microsoft.com/office/officeart/2005/8/layout/radial1"/>
    <dgm:cxn modelId="{021B93F7-AE21-4F7F-AB03-58538834D691}" type="presOf" srcId="{F7121AB3-A6A0-4F9B-91DA-22209879CF26}" destId="{3252DF52-F51E-40A8-8D2A-5F2FAA7D8F14}" srcOrd="0" destOrd="0" presId="urn:microsoft.com/office/officeart/2005/8/layout/radial1"/>
    <dgm:cxn modelId="{F9FDCCF9-6512-41A9-9C28-9D33C75D22A4}" type="presOf" srcId="{1C8FCC30-53D8-4B58-9CE3-E832926DDB39}" destId="{7C5D19BC-CEA5-4449-9109-78586940D920}" srcOrd="0" destOrd="0" presId="urn:microsoft.com/office/officeart/2005/8/layout/radial1"/>
    <dgm:cxn modelId="{C558B5FB-F394-45DD-8FE8-8F472F434A89}" type="presOf" srcId="{FECE5CED-9AA4-470D-B4AE-C6AD21CFE54E}" destId="{71BFD77B-6C42-4D77-840D-C74E9D6915B4}" srcOrd="1" destOrd="0" presId="urn:microsoft.com/office/officeart/2005/8/layout/radial1"/>
    <dgm:cxn modelId="{A38F10FF-B148-4666-A47A-1A9739BD074E}" type="presParOf" srcId="{29DE08D3-1909-400E-AFF6-C0A0BAEABF29}" destId="{B50DB634-FE69-45E4-A1AC-943F97FD491D}" srcOrd="0" destOrd="0" presId="urn:microsoft.com/office/officeart/2005/8/layout/radial1"/>
    <dgm:cxn modelId="{EBB66570-D63E-449F-9DFB-A6B8508D1FCD}" type="presParOf" srcId="{29DE08D3-1909-400E-AFF6-C0A0BAEABF29}" destId="{8951DD4E-445D-4EFD-A369-CD6496C99AE3}" srcOrd="1" destOrd="0" presId="urn:microsoft.com/office/officeart/2005/8/layout/radial1"/>
    <dgm:cxn modelId="{8144FA0A-0F85-4642-89CA-4B349C1C70CE}" type="presParOf" srcId="{8951DD4E-445D-4EFD-A369-CD6496C99AE3}" destId="{671D6FA2-8342-4128-A4D7-973EBC6729CD}" srcOrd="0" destOrd="0" presId="urn:microsoft.com/office/officeart/2005/8/layout/radial1"/>
    <dgm:cxn modelId="{72F28E2C-516F-4F16-83A1-C6843C26F67F}" type="presParOf" srcId="{29DE08D3-1909-400E-AFF6-C0A0BAEABF29}" destId="{50A325A2-D4CF-4B06-A864-B50B2281295D}" srcOrd="2" destOrd="0" presId="urn:microsoft.com/office/officeart/2005/8/layout/radial1"/>
    <dgm:cxn modelId="{33991E1C-CC85-442E-A684-E4A5703E03C2}" type="presParOf" srcId="{29DE08D3-1909-400E-AFF6-C0A0BAEABF29}" destId="{1A665E1C-78A6-429E-94B4-74B46C0DAD5F}" srcOrd="3" destOrd="0" presId="urn:microsoft.com/office/officeart/2005/8/layout/radial1"/>
    <dgm:cxn modelId="{729F870F-1A12-45B6-BA57-9C7454F4C4C5}" type="presParOf" srcId="{1A665E1C-78A6-429E-94B4-74B46C0DAD5F}" destId="{74B4811A-0D35-4404-A0E0-49A51016FCB0}" srcOrd="0" destOrd="0" presId="urn:microsoft.com/office/officeart/2005/8/layout/radial1"/>
    <dgm:cxn modelId="{A83F1402-BD55-4479-A5BE-2A8311BA438F}" type="presParOf" srcId="{29DE08D3-1909-400E-AFF6-C0A0BAEABF29}" destId="{5A347045-C29B-40EB-9548-1F0DA85686BB}" srcOrd="4" destOrd="0" presId="urn:microsoft.com/office/officeart/2005/8/layout/radial1"/>
    <dgm:cxn modelId="{3709D477-9AEC-4221-9E3D-168EEA535783}" type="presParOf" srcId="{29DE08D3-1909-400E-AFF6-C0A0BAEABF29}" destId="{FD516C11-5920-41F9-B243-189E44C39AE2}" srcOrd="5" destOrd="0" presId="urn:microsoft.com/office/officeart/2005/8/layout/radial1"/>
    <dgm:cxn modelId="{7F255997-A54D-45B2-A35B-031053084B02}" type="presParOf" srcId="{FD516C11-5920-41F9-B243-189E44C39AE2}" destId="{4F171964-3E28-41A0-94BE-A9FBF85C38F4}" srcOrd="0" destOrd="0" presId="urn:microsoft.com/office/officeart/2005/8/layout/radial1"/>
    <dgm:cxn modelId="{B62AB0CF-AF96-4E87-9C78-E6387535D6C9}" type="presParOf" srcId="{29DE08D3-1909-400E-AFF6-C0A0BAEABF29}" destId="{6CC91096-4A6B-470F-847D-9C009BB5F821}" srcOrd="6" destOrd="0" presId="urn:microsoft.com/office/officeart/2005/8/layout/radial1"/>
    <dgm:cxn modelId="{20352F61-0AEE-40E2-8B06-C91BEB7A7B10}" type="presParOf" srcId="{29DE08D3-1909-400E-AFF6-C0A0BAEABF29}" destId="{EE30E9FA-A86C-4D4B-B4EB-178AEE524881}" srcOrd="7" destOrd="0" presId="urn:microsoft.com/office/officeart/2005/8/layout/radial1"/>
    <dgm:cxn modelId="{3458F009-B376-4F05-A1B0-65E14D74E1F1}" type="presParOf" srcId="{EE30E9FA-A86C-4D4B-B4EB-178AEE524881}" destId="{2A0AA244-C37A-41DD-B4F2-EFA50A95B65E}" srcOrd="0" destOrd="0" presId="urn:microsoft.com/office/officeart/2005/8/layout/radial1"/>
    <dgm:cxn modelId="{9718FCEC-0DB4-4C91-8565-0399BEA65B0A}" type="presParOf" srcId="{29DE08D3-1909-400E-AFF6-C0A0BAEABF29}" destId="{C0ABF9F1-A771-4BAB-9CEB-82FFF073561E}" srcOrd="8" destOrd="0" presId="urn:microsoft.com/office/officeart/2005/8/layout/radial1"/>
    <dgm:cxn modelId="{604815A3-37DB-4D66-899F-753021D1B7AD}" type="presParOf" srcId="{29DE08D3-1909-400E-AFF6-C0A0BAEABF29}" destId="{DA7B1F83-83D3-482B-95CC-F4739038EC67}" srcOrd="9" destOrd="0" presId="urn:microsoft.com/office/officeart/2005/8/layout/radial1"/>
    <dgm:cxn modelId="{91F9A13B-E70E-4700-89EA-E5FFA42CC569}" type="presParOf" srcId="{DA7B1F83-83D3-482B-95CC-F4739038EC67}" destId="{3E8133EC-E1E7-4618-A7E7-E6B92C0E2F7C}" srcOrd="0" destOrd="0" presId="urn:microsoft.com/office/officeart/2005/8/layout/radial1"/>
    <dgm:cxn modelId="{19AD2A8F-8705-4603-8CF4-8B330E010633}" type="presParOf" srcId="{29DE08D3-1909-400E-AFF6-C0A0BAEABF29}" destId="{9AD2A8E6-82C7-4C84-BBF9-F7BBC6AA7A9D}" srcOrd="10" destOrd="0" presId="urn:microsoft.com/office/officeart/2005/8/layout/radial1"/>
    <dgm:cxn modelId="{50B009BF-C518-480F-86E1-DB2096C87C5B}" type="presParOf" srcId="{29DE08D3-1909-400E-AFF6-C0A0BAEABF29}" destId="{4AC1C595-0BFF-41CC-BA93-48A1FA5D9E2D}" srcOrd="11" destOrd="0" presId="urn:microsoft.com/office/officeart/2005/8/layout/radial1"/>
    <dgm:cxn modelId="{FC1F262A-62C1-43D5-929D-35599C61E4CE}" type="presParOf" srcId="{4AC1C595-0BFF-41CC-BA93-48A1FA5D9E2D}" destId="{7F60EFAA-D46E-4BC7-85C1-054A7633F000}" srcOrd="0" destOrd="0" presId="urn:microsoft.com/office/officeart/2005/8/layout/radial1"/>
    <dgm:cxn modelId="{97E7B1DB-F7D8-4798-B83F-102B9109D1EF}" type="presParOf" srcId="{29DE08D3-1909-400E-AFF6-C0A0BAEABF29}" destId="{BCBCDF72-6E77-44D0-9311-CF6C07279CAB}" srcOrd="12" destOrd="0" presId="urn:microsoft.com/office/officeart/2005/8/layout/radial1"/>
    <dgm:cxn modelId="{A2DB9DD1-41F2-42F9-B9C5-0A995B07A0EE}" type="presParOf" srcId="{29DE08D3-1909-400E-AFF6-C0A0BAEABF29}" destId="{3252DF52-F51E-40A8-8D2A-5F2FAA7D8F14}" srcOrd="13" destOrd="0" presId="urn:microsoft.com/office/officeart/2005/8/layout/radial1"/>
    <dgm:cxn modelId="{3AD58B96-2164-4940-86D5-1457034E67EB}" type="presParOf" srcId="{3252DF52-F51E-40A8-8D2A-5F2FAA7D8F14}" destId="{3829BAB3-D0DE-479B-B2BA-EF571C0DF0C2}" srcOrd="0" destOrd="0" presId="urn:microsoft.com/office/officeart/2005/8/layout/radial1"/>
    <dgm:cxn modelId="{2D3AEFEE-F530-4D11-AF82-A5E2492591B1}" type="presParOf" srcId="{29DE08D3-1909-400E-AFF6-C0A0BAEABF29}" destId="{5FD3AD75-71EA-4ACE-AC96-CAFE4008D8A8}" srcOrd="14" destOrd="0" presId="urn:microsoft.com/office/officeart/2005/8/layout/radial1"/>
    <dgm:cxn modelId="{451251E4-5F03-4D6C-AD0D-FD6D337D92C9}" type="presParOf" srcId="{29DE08D3-1909-400E-AFF6-C0A0BAEABF29}" destId="{4C724CE2-986F-45B9-B976-EE9A0460E953}" srcOrd="15" destOrd="0" presId="urn:microsoft.com/office/officeart/2005/8/layout/radial1"/>
    <dgm:cxn modelId="{23F4CA72-42F6-44C5-BF66-2A54C2098BA1}" type="presParOf" srcId="{4C724CE2-986F-45B9-B976-EE9A0460E953}" destId="{71BFD77B-6C42-4D77-840D-C74E9D6915B4}" srcOrd="0" destOrd="0" presId="urn:microsoft.com/office/officeart/2005/8/layout/radial1"/>
    <dgm:cxn modelId="{D3CEA685-A04D-4844-8713-9449FCD4D413}" type="presParOf" srcId="{29DE08D3-1909-400E-AFF6-C0A0BAEABF29}" destId="{7C5D19BC-CEA5-4449-9109-78586940D920}" srcOrd="1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E78F5-2C2E-4940-9B51-C3CB68DF2219}" type="doc">
      <dgm:prSet loTypeId="urn:microsoft.com/office/officeart/2008/layout/AlternatingHexagons" loCatId="list" qsTypeId="urn:microsoft.com/office/officeart/2005/8/quickstyle/3d4" qsCatId="3D" csTypeId="urn:microsoft.com/office/officeart/2005/8/colors/colorful3" csCatId="colorful" phldr="1"/>
      <dgm:spPr/>
      <dgm:t>
        <a:bodyPr/>
        <a:lstStyle/>
        <a:p>
          <a:endParaRPr lang="da-DK"/>
        </a:p>
      </dgm:t>
    </dgm:pt>
    <dgm:pt modelId="{739DC652-8FD1-45DD-B4AB-C3E949EC41DE}">
      <dgm:prSet phldrT="[Text]" custT="1"/>
      <dgm:spPr/>
      <dgm:t>
        <a:bodyPr/>
        <a:lstStyle/>
        <a:p>
          <a:r>
            <a:rPr lang="en-US" sz="1600"/>
            <a:t>Make your bed</a:t>
          </a:r>
          <a:endParaRPr lang="da-DK" sz="1600"/>
        </a:p>
      </dgm:t>
    </dgm:pt>
    <dgm:pt modelId="{7C0E7FA3-34F4-4DE9-A09D-FB15E3D68B40}" type="parTrans" cxnId="{15C8720F-51CD-45D3-8ABE-5C14462028A7}">
      <dgm:prSet/>
      <dgm:spPr/>
      <dgm:t>
        <a:bodyPr/>
        <a:lstStyle/>
        <a:p>
          <a:endParaRPr lang="da-DK"/>
        </a:p>
      </dgm:t>
    </dgm:pt>
    <dgm:pt modelId="{2C117478-EE06-49E4-BA19-3A9B069BF4D8}" type="sibTrans" cxnId="{15C8720F-51CD-45D3-8ABE-5C14462028A7}">
      <dgm:prSet/>
      <dgm:spPr/>
      <dgm:t>
        <a:bodyPr/>
        <a:lstStyle/>
        <a:p>
          <a:r>
            <a:rPr lang="en-US" i="1">
              <a:solidFill>
                <a:schemeClr val="tx1"/>
              </a:solidFill>
            </a:rPr>
            <a:t>Covid lockdown coping mechanisms</a:t>
          </a:r>
          <a:endParaRPr lang="da-DK" i="1">
            <a:solidFill>
              <a:schemeClr val="tx1"/>
            </a:solidFill>
          </a:endParaRPr>
        </a:p>
      </dgm:t>
    </dgm:pt>
    <dgm:pt modelId="{C9D5C33E-A4F8-4419-B768-EB90C8C4ECEE}">
      <dgm:prSet phldrT="[Text]" custT="1"/>
      <dgm:spPr/>
      <dgm:t>
        <a:bodyPr/>
        <a:lstStyle/>
        <a:p>
          <a:r>
            <a:rPr lang="en-US" sz="1600"/>
            <a:t>You have to communicate more actively than before</a:t>
          </a:r>
          <a:endParaRPr lang="da-DK" sz="1600"/>
        </a:p>
      </dgm:t>
    </dgm:pt>
    <dgm:pt modelId="{60F09820-1D5E-4C8B-BC64-F47504BA2220}" type="parTrans" cxnId="{192DEFD1-92E7-4F19-9726-0AAD48E16B91}">
      <dgm:prSet/>
      <dgm:spPr/>
      <dgm:t>
        <a:bodyPr/>
        <a:lstStyle/>
        <a:p>
          <a:endParaRPr lang="da-DK"/>
        </a:p>
      </dgm:t>
    </dgm:pt>
    <dgm:pt modelId="{17852BEC-9C25-4118-A6A9-54566AE8A6C7}" type="sibTrans" cxnId="{192DEFD1-92E7-4F19-9726-0AAD48E16B91}">
      <dgm:prSet/>
      <dgm:spPr/>
      <dgm:t>
        <a:bodyPr/>
        <a:lstStyle/>
        <a:p>
          <a:endParaRPr lang="da-DK"/>
        </a:p>
      </dgm:t>
    </dgm:pt>
    <dgm:pt modelId="{C2749795-0D0C-43E1-A23F-68E484DD85D0}">
      <dgm:prSet phldrT="[Text]" custT="1"/>
      <dgm:spPr/>
      <dgm:t>
        <a:bodyPr/>
        <a:lstStyle/>
        <a:p>
          <a:r>
            <a:rPr lang="en-US" sz="1300"/>
            <a:t>Create daily structure, e.g. clear separation of ‘work space’ and ‘free time space’</a:t>
          </a:r>
          <a:endParaRPr lang="da-DK" sz="1300"/>
        </a:p>
      </dgm:t>
    </dgm:pt>
    <dgm:pt modelId="{37257C85-F4D6-4017-ABF9-89FEBBA84624}" type="parTrans" cxnId="{CF8AE58B-F7D7-4A61-A09F-CC535DA26FF3}">
      <dgm:prSet/>
      <dgm:spPr/>
      <dgm:t>
        <a:bodyPr/>
        <a:lstStyle/>
        <a:p>
          <a:endParaRPr lang="da-DK"/>
        </a:p>
      </dgm:t>
    </dgm:pt>
    <dgm:pt modelId="{066B78C5-CD0F-40DA-9026-ED65AEB8EADE}" type="sibTrans" cxnId="{CF8AE58B-F7D7-4A61-A09F-CC535DA26FF3}">
      <dgm:prSet custT="1"/>
      <dgm:spPr/>
      <dgm:t>
        <a:bodyPr/>
        <a:lstStyle/>
        <a:p>
          <a:r>
            <a:rPr lang="en-US" sz="1600"/>
            <a:t>Create your own spaces</a:t>
          </a:r>
          <a:endParaRPr lang="da-DK" sz="1600"/>
        </a:p>
      </dgm:t>
    </dgm:pt>
    <dgm:pt modelId="{E0503653-A647-463B-A166-0D022464DE4D}" type="pres">
      <dgm:prSet presAssocID="{162E78F5-2C2E-4940-9B51-C3CB68DF2219}" presName="Name0" presStyleCnt="0">
        <dgm:presLayoutVars>
          <dgm:chMax/>
          <dgm:chPref/>
          <dgm:dir/>
          <dgm:animLvl val="lvl"/>
        </dgm:presLayoutVars>
      </dgm:prSet>
      <dgm:spPr/>
    </dgm:pt>
    <dgm:pt modelId="{5812274D-D440-4582-B3B6-CF9BCFD8D14E}" type="pres">
      <dgm:prSet presAssocID="{739DC652-8FD1-45DD-B4AB-C3E949EC41DE}" presName="composite" presStyleCnt="0"/>
      <dgm:spPr/>
    </dgm:pt>
    <dgm:pt modelId="{EB443C9D-AAA4-4CF3-B2A6-6E880D73788D}" type="pres">
      <dgm:prSet presAssocID="{739DC652-8FD1-45DD-B4AB-C3E949EC41DE}" presName="Parent1" presStyleLbl="node1" presStyleIdx="0" presStyleCnt="6">
        <dgm:presLayoutVars>
          <dgm:chMax val="1"/>
          <dgm:chPref val="1"/>
          <dgm:bulletEnabled val="1"/>
        </dgm:presLayoutVars>
      </dgm:prSet>
      <dgm:spPr/>
    </dgm:pt>
    <dgm:pt modelId="{25E4DCA7-AE86-440C-8CC9-BA5473EE0770}" type="pres">
      <dgm:prSet presAssocID="{739DC652-8FD1-45DD-B4AB-C3E949EC41DE}" presName="Childtext1" presStyleLbl="revTx" presStyleIdx="0" presStyleCnt="3">
        <dgm:presLayoutVars>
          <dgm:chMax val="0"/>
          <dgm:chPref val="0"/>
          <dgm:bulletEnabled val="1"/>
        </dgm:presLayoutVars>
      </dgm:prSet>
      <dgm:spPr/>
    </dgm:pt>
    <dgm:pt modelId="{16917249-2DF6-4B07-8CF0-AC8C2930FD0F}" type="pres">
      <dgm:prSet presAssocID="{739DC652-8FD1-45DD-B4AB-C3E949EC41DE}" presName="BalanceSpacing" presStyleCnt="0"/>
      <dgm:spPr/>
    </dgm:pt>
    <dgm:pt modelId="{CEC22AE8-4EC5-49AB-87DB-97DCEE88E5ED}" type="pres">
      <dgm:prSet presAssocID="{739DC652-8FD1-45DD-B4AB-C3E949EC41DE}" presName="BalanceSpacing1" presStyleCnt="0"/>
      <dgm:spPr/>
    </dgm:pt>
    <dgm:pt modelId="{D2B231E0-B8D9-4E8D-A963-C61E13F8E850}" type="pres">
      <dgm:prSet presAssocID="{2C117478-EE06-49E4-BA19-3A9B069BF4D8}" presName="Accent1Text" presStyleLbl="node1" presStyleIdx="1" presStyleCnt="6" custLinFactNeighborX="-2489" custLinFactNeighborY="309"/>
      <dgm:spPr/>
    </dgm:pt>
    <dgm:pt modelId="{217899B7-C210-4368-A770-F8E9F05403D3}" type="pres">
      <dgm:prSet presAssocID="{2C117478-EE06-49E4-BA19-3A9B069BF4D8}" presName="spaceBetweenRectangles" presStyleCnt="0"/>
      <dgm:spPr/>
    </dgm:pt>
    <dgm:pt modelId="{01BFD724-6F1B-48B0-BBE8-731E59B5A6AF}" type="pres">
      <dgm:prSet presAssocID="{C9D5C33E-A4F8-4419-B768-EB90C8C4ECEE}" presName="composite" presStyleCnt="0"/>
      <dgm:spPr/>
    </dgm:pt>
    <dgm:pt modelId="{E5530D20-6E29-46BA-8AFC-D65ED9ED504B}" type="pres">
      <dgm:prSet presAssocID="{C9D5C33E-A4F8-4419-B768-EB90C8C4ECEE}" presName="Parent1" presStyleLbl="node1" presStyleIdx="2" presStyleCnt="6">
        <dgm:presLayoutVars>
          <dgm:chMax val="1"/>
          <dgm:chPref val="1"/>
          <dgm:bulletEnabled val="1"/>
        </dgm:presLayoutVars>
      </dgm:prSet>
      <dgm:spPr/>
    </dgm:pt>
    <dgm:pt modelId="{47B17B53-59C8-4EB9-8690-17AED7F341A5}" type="pres">
      <dgm:prSet presAssocID="{C9D5C33E-A4F8-4419-B768-EB90C8C4ECEE}" presName="Childtext1" presStyleLbl="revTx" presStyleIdx="1" presStyleCnt="3">
        <dgm:presLayoutVars>
          <dgm:chMax val="0"/>
          <dgm:chPref val="0"/>
          <dgm:bulletEnabled val="1"/>
        </dgm:presLayoutVars>
      </dgm:prSet>
      <dgm:spPr/>
    </dgm:pt>
    <dgm:pt modelId="{39B1B002-A112-46D1-A7A6-A12510589B18}" type="pres">
      <dgm:prSet presAssocID="{C9D5C33E-A4F8-4419-B768-EB90C8C4ECEE}" presName="BalanceSpacing" presStyleCnt="0"/>
      <dgm:spPr/>
    </dgm:pt>
    <dgm:pt modelId="{C858E949-247F-4A59-AF23-73C396A7CDC7}" type="pres">
      <dgm:prSet presAssocID="{C9D5C33E-A4F8-4419-B768-EB90C8C4ECEE}" presName="BalanceSpacing1" presStyleCnt="0"/>
      <dgm:spPr/>
    </dgm:pt>
    <dgm:pt modelId="{4A7F640D-D846-451E-B1A8-2213CA18E6BE}" type="pres">
      <dgm:prSet presAssocID="{17852BEC-9C25-4118-A6A9-54566AE8A6C7}" presName="Accent1Text" presStyleLbl="node1" presStyleIdx="3" presStyleCnt="6" custLinFactX="28147" custLinFactNeighborX="100000" custLinFactNeighborY="-5918"/>
      <dgm:spPr/>
    </dgm:pt>
    <dgm:pt modelId="{4F58F3DF-230C-4D21-9C3A-0AA17853DD87}" type="pres">
      <dgm:prSet presAssocID="{17852BEC-9C25-4118-A6A9-54566AE8A6C7}" presName="spaceBetweenRectangles" presStyleCnt="0"/>
      <dgm:spPr/>
    </dgm:pt>
    <dgm:pt modelId="{C77D3895-2575-47EC-9AE9-4093147FF1FE}" type="pres">
      <dgm:prSet presAssocID="{C2749795-0D0C-43E1-A23F-68E484DD85D0}" presName="composite" presStyleCnt="0"/>
      <dgm:spPr/>
    </dgm:pt>
    <dgm:pt modelId="{C1E4D173-035E-47D8-987C-465C32A4899C}" type="pres">
      <dgm:prSet presAssocID="{C2749795-0D0C-43E1-A23F-68E484DD85D0}" presName="Parent1" presStyleLbl="node1" presStyleIdx="4" presStyleCnt="6">
        <dgm:presLayoutVars>
          <dgm:chMax val="1"/>
          <dgm:chPref val="1"/>
          <dgm:bulletEnabled val="1"/>
        </dgm:presLayoutVars>
      </dgm:prSet>
      <dgm:spPr/>
    </dgm:pt>
    <dgm:pt modelId="{E0E65A9C-0E4B-4597-801F-E4B98D08E9F8}" type="pres">
      <dgm:prSet presAssocID="{C2749795-0D0C-43E1-A23F-68E484DD85D0}" presName="Childtext1" presStyleLbl="revTx" presStyleIdx="2" presStyleCnt="3">
        <dgm:presLayoutVars>
          <dgm:chMax val="0"/>
          <dgm:chPref val="0"/>
          <dgm:bulletEnabled val="1"/>
        </dgm:presLayoutVars>
      </dgm:prSet>
      <dgm:spPr/>
    </dgm:pt>
    <dgm:pt modelId="{D945FD64-6517-4146-B345-E0DADD1CA9DA}" type="pres">
      <dgm:prSet presAssocID="{C2749795-0D0C-43E1-A23F-68E484DD85D0}" presName="BalanceSpacing" presStyleCnt="0"/>
      <dgm:spPr/>
    </dgm:pt>
    <dgm:pt modelId="{57ACBAC8-1BB5-457D-B4C4-24BBD0E804B8}" type="pres">
      <dgm:prSet presAssocID="{C2749795-0D0C-43E1-A23F-68E484DD85D0}" presName="BalanceSpacing1" presStyleCnt="0"/>
      <dgm:spPr/>
    </dgm:pt>
    <dgm:pt modelId="{F3465B91-0D26-4C46-9E20-5E02E6A25C7A}" type="pres">
      <dgm:prSet presAssocID="{066B78C5-CD0F-40DA-9026-ED65AEB8EADE}" presName="Accent1Text" presStyleLbl="node1" presStyleIdx="5" presStyleCnt="6"/>
      <dgm:spPr/>
    </dgm:pt>
  </dgm:ptLst>
  <dgm:cxnLst>
    <dgm:cxn modelId="{15C8720F-51CD-45D3-8ABE-5C14462028A7}" srcId="{162E78F5-2C2E-4940-9B51-C3CB68DF2219}" destId="{739DC652-8FD1-45DD-B4AB-C3E949EC41DE}" srcOrd="0" destOrd="0" parTransId="{7C0E7FA3-34F4-4DE9-A09D-FB15E3D68B40}" sibTransId="{2C117478-EE06-49E4-BA19-3A9B069BF4D8}"/>
    <dgm:cxn modelId="{9F910A2B-6736-4855-9D8B-4752EEB6BF03}" type="presOf" srcId="{17852BEC-9C25-4118-A6A9-54566AE8A6C7}" destId="{4A7F640D-D846-451E-B1A8-2213CA18E6BE}" srcOrd="0" destOrd="0" presId="urn:microsoft.com/office/officeart/2008/layout/AlternatingHexagons"/>
    <dgm:cxn modelId="{6F29285C-0E48-4917-9FB9-9EA9084E1BD2}" type="presOf" srcId="{162E78F5-2C2E-4940-9B51-C3CB68DF2219}" destId="{E0503653-A647-463B-A166-0D022464DE4D}" srcOrd="0" destOrd="0" presId="urn:microsoft.com/office/officeart/2008/layout/AlternatingHexagons"/>
    <dgm:cxn modelId="{0DC4FD5E-8EF1-4D0C-99D6-9569E95A0F65}" type="presOf" srcId="{066B78C5-CD0F-40DA-9026-ED65AEB8EADE}" destId="{F3465B91-0D26-4C46-9E20-5E02E6A25C7A}" srcOrd="0" destOrd="0" presId="urn:microsoft.com/office/officeart/2008/layout/AlternatingHexagons"/>
    <dgm:cxn modelId="{E54EEE6C-12A2-4FC6-A1C1-2C80BC16D510}" type="presOf" srcId="{2C117478-EE06-49E4-BA19-3A9B069BF4D8}" destId="{D2B231E0-B8D9-4E8D-A963-C61E13F8E850}" srcOrd="0" destOrd="0" presId="urn:microsoft.com/office/officeart/2008/layout/AlternatingHexagons"/>
    <dgm:cxn modelId="{15AB2973-EA45-41F1-8A1C-625EF8F89364}" type="presOf" srcId="{C9D5C33E-A4F8-4419-B768-EB90C8C4ECEE}" destId="{E5530D20-6E29-46BA-8AFC-D65ED9ED504B}" srcOrd="0" destOrd="0" presId="urn:microsoft.com/office/officeart/2008/layout/AlternatingHexagons"/>
    <dgm:cxn modelId="{CF8AE58B-F7D7-4A61-A09F-CC535DA26FF3}" srcId="{162E78F5-2C2E-4940-9B51-C3CB68DF2219}" destId="{C2749795-0D0C-43E1-A23F-68E484DD85D0}" srcOrd="2" destOrd="0" parTransId="{37257C85-F4D6-4017-ABF9-89FEBBA84624}" sibTransId="{066B78C5-CD0F-40DA-9026-ED65AEB8EADE}"/>
    <dgm:cxn modelId="{1D05E58F-39E6-4D88-B118-BD8433933703}" type="presOf" srcId="{C2749795-0D0C-43E1-A23F-68E484DD85D0}" destId="{C1E4D173-035E-47D8-987C-465C32A4899C}" srcOrd="0" destOrd="0" presId="urn:microsoft.com/office/officeart/2008/layout/AlternatingHexagons"/>
    <dgm:cxn modelId="{4467E0BA-668F-4B52-8F9A-DD104F9C5DAA}" type="presOf" srcId="{739DC652-8FD1-45DD-B4AB-C3E949EC41DE}" destId="{EB443C9D-AAA4-4CF3-B2A6-6E880D73788D}" srcOrd="0" destOrd="0" presId="urn:microsoft.com/office/officeart/2008/layout/AlternatingHexagons"/>
    <dgm:cxn modelId="{192DEFD1-92E7-4F19-9726-0AAD48E16B91}" srcId="{162E78F5-2C2E-4940-9B51-C3CB68DF2219}" destId="{C9D5C33E-A4F8-4419-B768-EB90C8C4ECEE}" srcOrd="1" destOrd="0" parTransId="{60F09820-1D5E-4C8B-BC64-F47504BA2220}" sibTransId="{17852BEC-9C25-4118-A6A9-54566AE8A6C7}"/>
    <dgm:cxn modelId="{437B53CA-BA82-4E40-9697-B801F44CDF92}" type="presParOf" srcId="{E0503653-A647-463B-A166-0D022464DE4D}" destId="{5812274D-D440-4582-B3B6-CF9BCFD8D14E}" srcOrd="0" destOrd="0" presId="urn:microsoft.com/office/officeart/2008/layout/AlternatingHexagons"/>
    <dgm:cxn modelId="{92CA81FD-264B-4304-BC76-97BF110A2ABC}" type="presParOf" srcId="{5812274D-D440-4582-B3B6-CF9BCFD8D14E}" destId="{EB443C9D-AAA4-4CF3-B2A6-6E880D73788D}" srcOrd="0" destOrd="0" presId="urn:microsoft.com/office/officeart/2008/layout/AlternatingHexagons"/>
    <dgm:cxn modelId="{1E1D049C-E7DA-4DC2-8FB4-055DCBF830D9}" type="presParOf" srcId="{5812274D-D440-4582-B3B6-CF9BCFD8D14E}" destId="{25E4DCA7-AE86-440C-8CC9-BA5473EE0770}" srcOrd="1" destOrd="0" presId="urn:microsoft.com/office/officeart/2008/layout/AlternatingHexagons"/>
    <dgm:cxn modelId="{7DC57020-A86D-4DF7-B818-55B4453DE36F}" type="presParOf" srcId="{5812274D-D440-4582-B3B6-CF9BCFD8D14E}" destId="{16917249-2DF6-4B07-8CF0-AC8C2930FD0F}" srcOrd="2" destOrd="0" presId="urn:microsoft.com/office/officeart/2008/layout/AlternatingHexagons"/>
    <dgm:cxn modelId="{15945592-482F-4BFA-93FB-3227B3C26439}" type="presParOf" srcId="{5812274D-D440-4582-B3B6-CF9BCFD8D14E}" destId="{CEC22AE8-4EC5-49AB-87DB-97DCEE88E5ED}" srcOrd="3" destOrd="0" presId="urn:microsoft.com/office/officeart/2008/layout/AlternatingHexagons"/>
    <dgm:cxn modelId="{1BF10673-F242-4E81-B7E2-686E47985D66}" type="presParOf" srcId="{5812274D-D440-4582-B3B6-CF9BCFD8D14E}" destId="{D2B231E0-B8D9-4E8D-A963-C61E13F8E850}" srcOrd="4" destOrd="0" presId="urn:microsoft.com/office/officeart/2008/layout/AlternatingHexagons"/>
    <dgm:cxn modelId="{B26C1050-6B9B-45D8-BB83-68C1C4D54FD7}" type="presParOf" srcId="{E0503653-A647-463B-A166-0D022464DE4D}" destId="{217899B7-C210-4368-A770-F8E9F05403D3}" srcOrd="1" destOrd="0" presId="urn:microsoft.com/office/officeart/2008/layout/AlternatingHexagons"/>
    <dgm:cxn modelId="{DF20C384-C85C-4B26-A3C7-F31BB572C3BE}" type="presParOf" srcId="{E0503653-A647-463B-A166-0D022464DE4D}" destId="{01BFD724-6F1B-48B0-BBE8-731E59B5A6AF}" srcOrd="2" destOrd="0" presId="urn:microsoft.com/office/officeart/2008/layout/AlternatingHexagons"/>
    <dgm:cxn modelId="{7C5E7547-C549-457A-85D1-FE2A0F76887D}" type="presParOf" srcId="{01BFD724-6F1B-48B0-BBE8-731E59B5A6AF}" destId="{E5530D20-6E29-46BA-8AFC-D65ED9ED504B}" srcOrd="0" destOrd="0" presId="urn:microsoft.com/office/officeart/2008/layout/AlternatingHexagons"/>
    <dgm:cxn modelId="{8199F226-D3DF-4B02-8E52-1579C9F47D95}" type="presParOf" srcId="{01BFD724-6F1B-48B0-BBE8-731E59B5A6AF}" destId="{47B17B53-59C8-4EB9-8690-17AED7F341A5}" srcOrd="1" destOrd="0" presId="urn:microsoft.com/office/officeart/2008/layout/AlternatingHexagons"/>
    <dgm:cxn modelId="{13EEAD61-8CC1-414F-A163-4DD367485DDA}" type="presParOf" srcId="{01BFD724-6F1B-48B0-BBE8-731E59B5A6AF}" destId="{39B1B002-A112-46D1-A7A6-A12510589B18}" srcOrd="2" destOrd="0" presId="urn:microsoft.com/office/officeart/2008/layout/AlternatingHexagons"/>
    <dgm:cxn modelId="{93DD29C9-DE55-4888-B5CD-C5EADBFD1752}" type="presParOf" srcId="{01BFD724-6F1B-48B0-BBE8-731E59B5A6AF}" destId="{C858E949-247F-4A59-AF23-73C396A7CDC7}" srcOrd="3" destOrd="0" presId="urn:microsoft.com/office/officeart/2008/layout/AlternatingHexagons"/>
    <dgm:cxn modelId="{1AC3E1F6-6D89-4EDA-9929-42D5AE14BC5B}" type="presParOf" srcId="{01BFD724-6F1B-48B0-BBE8-731E59B5A6AF}" destId="{4A7F640D-D846-451E-B1A8-2213CA18E6BE}" srcOrd="4" destOrd="0" presId="urn:microsoft.com/office/officeart/2008/layout/AlternatingHexagons"/>
    <dgm:cxn modelId="{26A572FC-4CAF-49E8-80AE-7175E8B5D1B0}" type="presParOf" srcId="{E0503653-A647-463B-A166-0D022464DE4D}" destId="{4F58F3DF-230C-4D21-9C3A-0AA17853DD87}" srcOrd="3" destOrd="0" presId="urn:microsoft.com/office/officeart/2008/layout/AlternatingHexagons"/>
    <dgm:cxn modelId="{78768BCD-BC0C-4BD3-8D19-2812D5AE4A01}" type="presParOf" srcId="{E0503653-A647-463B-A166-0D022464DE4D}" destId="{C77D3895-2575-47EC-9AE9-4093147FF1FE}" srcOrd="4" destOrd="0" presId="urn:microsoft.com/office/officeart/2008/layout/AlternatingHexagons"/>
    <dgm:cxn modelId="{6295AD78-7960-4D90-B951-2C306FF7E9FC}" type="presParOf" srcId="{C77D3895-2575-47EC-9AE9-4093147FF1FE}" destId="{C1E4D173-035E-47D8-987C-465C32A4899C}" srcOrd="0" destOrd="0" presId="urn:microsoft.com/office/officeart/2008/layout/AlternatingHexagons"/>
    <dgm:cxn modelId="{9DEEA32E-9BAB-4AD2-B9FC-03365685E821}" type="presParOf" srcId="{C77D3895-2575-47EC-9AE9-4093147FF1FE}" destId="{E0E65A9C-0E4B-4597-801F-E4B98D08E9F8}" srcOrd="1" destOrd="0" presId="urn:microsoft.com/office/officeart/2008/layout/AlternatingHexagons"/>
    <dgm:cxn modelId="{BCC864B6-C06C-48D7-9342-2988118D95F7}" type="presParOf" srcId="{C77D3895-2575-47EC-9AE9-4093147FF1FE}" destId="{D945FD64-6517-4146-B345-E0DADD1CA9DA}" srcOrd="2" destOrd="0" presId="urn:microsoft.com/office/officeart/2008/layout/AlternatingHexagons"/>
    <dgm:cxn modelId="{EC554C9E-AE05-4AF3-A2A0-BA583F979B29}" type="presParOf" srcId="{C77D3895-2575-47EC-9AE9-4093147FF1FE}" destId="{57ACBAC8-1BB5-457D-B4C4-24BBD0E804B8}" srcOrd="3" destOrd="0" presId="urn:microsoft.com/office/officeart/2008/layout/AlternatingHexagons"/>
    <dgm:cxn modelId="{A0ACC516-213E-4961-BABA-1E55C83D8E32}" type="presParOf" srcId="{C77D3895-2575-47EC-9AE9-4093147FF1FE}" destId="{F3465B91-0D26-4C46-9E20-5E02E6A25C7A}"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0DB634-FE69-45E4-A1AC-943F97FD491D}">
      <dsp:nvSpPr>
        <dsp:cNvPr id="0" name=""/>
        <dsp:cNvSpPr/>
      </dsp:nvSpPr>
      <dsp:spPr>
        <a:xfrm>
          <a:off x="3542220" y="1753437"/>
          <a:ext cx="1990825" cy="199082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a-DK" sz="2000" kern="1200"/>
            <a:t>Citizen science</a:t>
          </a:r>
          <a:endParaRPr lang="en-GB" sz="2000" kern="1200"/>
        </a:p>
      </dsp:txBody>
      <dsp:txXfrm>
        <a:off x="3833770" y="2044987"/>
        <a:ext cx="1407725" cy="1407725"/>
      </dsp:txXfrm>
    </dsp:sp>
    <dsp:sp modelId="{8951DD4E-445D-4EFD-A369-CD6496C99AE3}">
      <dsp:nvSpPr>
        <dsp:cNvPr id="0" name=""/>
        <dsp:cNvSpPr/>
      </dsp:nvSpPr>
      <dsp:spPr>
        <a:xfrm rot="16200000">
          <a:off x="4333581" y="1537046"/>
          <a:ext cx="408103" cy="24678"/>
        </a:xfrm>
        <a:custGeom>
          <a:avLst/>
          <a:gdLst/>
          <a:ahLst/>
          <a:cxnLst/>
          <a:rect l="0" t="0" r="0" b="0"/>
          <a:pathLst>
            <a:path>
              <a:moveTo>
                <a:pt x="0" y="12339"/>
              </a:moveTo>
              <a:lnTo>
                <a:pt x="408103"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4527430" y="1539182"/>
        <a:ext cx="20405" cy="20405"/>
      </dsp:txXfrm>
    </dsp:sp>
    <dsp:sp modelId="{50A325A2-D4CF-4B06-A864-B50B2281295D}">
      <dsp:nvSpPr>
        <dsp:cNvPr id="0" name=""/>
        <dsp:cNvSpPr/>
      </dsp:nvSpPr>
      <dsp:spPr>
        <a:xfrm>
          <a:off x="3809095" y="-111741"/>
          <a:ext cx="1457075" cy="145707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err="1"/>
            <a:t>Ecology</a:t>
          </a:r>
          <a:endParaRPr lang="en-GB" sz="1600" kern="1200"/>
        </a:p>
      </dsp:txBody>
      <dsp:txXfrm>
        <a:off x="4022479" y="101643"/>
        <a:ext cx="1030307" cy="1030307"/>
      </dsp:txXfrm>
    </dsp:sp>
    <dsp:sp modelId="{1A665E1C-78A6-429E-94B4-74B46C0DAD5F}">
      <dsp:nvSpPr>
        <dsp:cNvPr id="0" name=""/>
        <dsp:cNvSpPr/>
      </dsp:nvSpPr>
      <dsp:spPr>
        <a:xfrm rot="18900000">
          <a:off x="5201663" y="1936482"/>
          <a:ext cx="271996" cy="24678"/>
        </a:xfrm>
        <a:custGeom>
          <a:avLst/>
          <a:gdLst/>
          <a:ahLst/>
          <a:cxnLst/>
          <a:rect l="0" t="0" r="0" b="0"/>
          <a:pathLst>
            <a:path>
              <a:moveTo>
                <a:pt x="0" y="12339"/>
              </a:moveTo>
              <a:lnTo>
                <a:pt x="271996"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5330861" y="1942021"/>
        <a:ext cx="13599" cy="13599"/>
      </dsp:txXfrm>
    </dsp:sp>
    <dsp:sp modelId="{5A347045-C29B-40EB-9548-1F0DA85686BB}">
      <dsp:nvSpPr>
        <dsp:cNvPr id="0" name=""/>
        <dsp:cNvSpPr/>
      </dsp:nvSpPr>
      <dsp:spPr>
        <a:xfrm>
          <a:off x="5218147" y="333414"/>
          <a:ext cx="1654150" cy="181569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a:t>Health</a:t>
          </a:r>
          <a:endParaRPr lang="en-GB" sz="1600" kern="1200"/>
        </a:p>
      </dsp:txBody>
      <dsp:txXfrm>
        <a:off x="5460392" y="599316"/>
        <a:ext cx="1169660" cy="1283888"/>
      </dsp:txXfrm>
    </dsp:sp>
    <dsp:sp modelId="{FD516C11-5920-41F9-B243-189E44C39AE2}">
      <dsp:nvSpPr>
        <dsp:cNvPr id="0" name=""/>
        <dsp:cNvSpPr/>
      </dsp:nvSpPr>
      <dsp:spPr>
        <a:xfrm rot="260820">
          <a:off x="5529862" y="2820382"/>
          <a:ext cx="222236" cy="24678"/>
        </a:xfrm>
        <a:custGeom>
          <a:avLst/>
          <a:gdLst/>
          <a:ahLst/>
          <a:cxnLst/>
          <a:rect l="0" t="0" r="0" b="0"/>
          <a:pathLst>
            <a:path>
              <a:moveTo>
                <a:pt x="0" y="12339"/>
              </a:moveTo>
              <a:lnTo>
                <a:pt x="222236"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635425" y="2827165"/>
        <a:ext cx="11111" cy="11111"/>
      </dsp:txXfrm>
    </dsp:sp>
    <dsp:sp modelId="{6CC91096-4A6B-470F-847D-9C009BB5F821}">
      <dsp:nvSpPr>
        <dsp:cNvPr id="0" name=""/>
        <dsp:cNvSpPr/>
      </dsp:nvSpPr>
      <dsp:spPr>
        <a:xfrm>
          <a:off x="5746484" y="2216599"/>
          <a:ext cx="1930228" cy="13950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err="1"/>
            <a:t>Archaeo-logy</a:t>
          </a:r>
          <a:endParaRPr lang="en-GB" sz="1600" kern="1200"/>
        </a:p>
      </dsp:txBody>
      <dsp:txXfrm>
        <a:off x="6029159" y="2420894"/>
        <a:ext cx="1364878" cy="986421"/>
      </dsp:txXfrm>
    </dsp:sp>
    <dsp:sp modelId="{EE30E9FA-A86C-4D4B-B4EB-178AEE524881}">
      <dsp:nvSpPr>
        <dsp:cNvPr id="0" name=""/>
        <dsp:cNvSpPr/>
      </dsp:nvSpPr>
      <dsp:spPr>
        <a:xfrm rot="2703200">
          <a:off x="5180311" y="3586966"/>
          <a:ext cx="412392" cy="24678"/>
        </a:xfrm>
        <a:custGeom>
          <a:avLst/>
          <a:gdLst/>
          <a:ahLst/>
          <a:cxnLst/>
          <a:rect l="0" t="0" r="0" b="0"/>
          <a:pathLst>
            <a:path>
              <a:moveTo>
                <a:pt x="0" y="12339"/>
              </a:moveTo>
              <a:lnTo>
                <a:pt x="412392"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5376197" y="3588996"/>
        <a:ext cx="20619" cy="20619"/>
      </dsp:txXfrm>
    </dsp:sp>
    <dsp:sp modelId="{C0ABF9F1-A771-4BAB-9CEB-82FFF073561E}">
      <dsp:nvSpPr>
        <dsp:cNvPr id="0" name=""/>
        <dsp:cNvSpPr/>
      </dsp:nvSpPr>
      <dsp:spPr>
        <a:xfrm>
          <a:off x="5219037" y="3576083"/>
          <a:ext cx="1742945" cy="145707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err="1"/>
            <a:t>Physics</a:t>
          </a:r>
          <a:endParaRPr lang="en-GB" sz="1600" kern="1200"/>
        </a:p>
      </dsp:txBody>
      <dsp:txXfrm>
        <a:off x="5474285" y="3789467"/>
        <a:ext cx="1232449" cy="1030307"/>
      </dsp:txXfrm>
    </dsp:sp>
    <dsp:sp modelId="{DA7B1F83-83D3-482B-95CC-F4739038EC67}">
      <dsp:nvSpPr>
        <dsp:cNvPr id="0" name=""/>
        <dsp:cNvSpPr/>
      </dsp:nvSpPr>
      <dsp:spPr>
        <a:xfrm rot="5400000">
          <a:off x="4363983" y="3905573"/>
          <a:ext cx="347299" cy="24678"/>
        </a:xfrm>
        <a:custGeom>
          <a:avLst/>
          <a:gdLst/>
          <a:ahLst/>
          <a:cxnLst/>
          <a:rect l="0" t="0" r="0" b="0"/>
          <a:pathLst>
            <a:path>
              <a:moveTo>
                <a:pt x="0" y="12339"/>
              </a:moveTo>
              <a:lnTo>
                <a:pt x="347299"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4528950" y="3909230"/>
        <a:ext cx="17364" cy="17364"/>
      </dsp:txXfrm>
    </dsp:sp>
    <dsp:sp modelId="{9AD2A8E6-82C7-4C84-BBF9-F7BBC6AA7A9D}">
      <dsp:nvSpPr>
        <dsp:cNvPr id="0" name=""/>
        <dsp:cNvSpPr/>
      </dsp:nvSpPr>
      <dsp:spPr>
        <a:xfrm>
          <a:off x="3748291" y="4091562"/>
          <a:ext cx="1578682" cy="157868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err="1"/>
            <a:t>Meteoro-logy</a:t>
          </a:r>
          <a:endParaRPr lang="en-GB" sz="1600" kern="1200"/>
        </a:p>
      </dsp:txBody>
      <dsp:txXfrm>
        <a:off x="3979484" y="4322755"/>
        <a:ext cx="1116296" cy="1116296"/>
      </dsp:txXfrm>
    </dsp:sp>
    <dsp:sp modelId="{4AC1C595-0BFF-41CC-BA93-48A1FA5D9E2D}">
      <dsp:nvSpPr>
        <dsp:cNvPr id="0" name=""/>
        <dsp:cNvSpPr/>
      </dsp:nvSpPr>
      <dsp:spPr>
        <a:xfrm rot="7867233">
          <a:off x="3530765" y="3646459"/>
          <a:ext cx="424986" cy="24678"/>
        </a:xfrm>
        <a:custGeom>
          <a:avLst/>
          <a:gdLst/>
          <a:ahLst/>
          <a:cxnLst/>
          <a:rect l="0" t="0" r="0" b="0"/>
          <a:pathLst>
            <a:path>
              <a:moveTo>
                <a:pt x="0" y="12339"/>
              </a:moveTo>
              <a:lnTo>
                <a:pt x="424986"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732634" y="3648174"/>
        <a:ext cx="21249" cy="21249"/>
      </dsp:txXfrm>
    </dsp:sp>
    <dsp:sp modelId="{BCBCDF72-6E77-44D0-9311-CF6C07279CAB}">
      <dsp:nvSpPr>
        <dsp:cNvPr id="0" name=""/>
        <dsp:cNvSpPr/>
      </dsp:nvSpPr>
      <dsp:spPr>
        <a:xfrm>
          <a:off x="2394297" y="3638934"/>
          <a:ext cx="1458955" cy="145895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a:t>Social science</a:t>
          </a:r>
          <a:endParaRPr lang="en-GB" sz="1600" kern="1200"/>
        </a:p>
      </dsp:txBody>
      <dsp:txXfrm>
        <a:off x="2607956" y="3852593"/>
        <a:ext cx="1031637" cy="1031637"/>
      </dsp:txXfrm>
    </dsp:sp>
    <dsp:sp modelId="{3252DF52-F51E-40A8-8D2A-5F2FAA7D8F14}">
      <dsp:nvSpPr>
        <dsp:cNvPr id="0" name=""/>
        <dsp:cNvSpPr/>
      </dsp:nvSpPr>
      <dsp:spPr>
        <a:xfrm rot="10542461">
          <a:off x="3352351" y="2818232"/>
          <a:ext cx="192931" cy="24678"/>
        </a:xfrm>
        <a:custGeom>
          <a:avLst/>
          <a:gdLst/>
          <a:ahLst/>
          <a:cxnLst/>
          <a:rect l="0" t="0" r="0" b="0"/>
          <a:pathLst>
            <a:path>
              <a:moveTo>
                <a:pt x="0" y="12339"/>
              </a:moveTo>
              <a:lnTo>
                <a:pt x="192931"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443993" y="2825748"/>
        <a:ext cx="9646" cy="9646"/>
      </dsp:txXfrm>
    </dsp:sp>
    <dsp:sp modelId="{5FD3AD75-71EA-4ACE-AC96-CAFE4008D8A8}">
      <dsp:nvSpPr>
        <dsp:cNvPr id="0" name=""/>
        <dsp:cNvSpPr/>
      </dsp:nvSpPr>
      <dsp:spPr>
        <a:xfrm>
          <a:off x="1564775" y="2069308"/>
          <a:ext cx="1790728" cy="167093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err="1"/>
            <a:t>Astronomy</a:t>
          </a:r>
          <a:endParaRPr lang="en-GB" sz="1600" kern="1200"/>
        </a:p>
      </dsp:txBody>
      <dsp:txXfrm>
        <a:off x="1827021" y="2314011"/>
        <a:ext cx="1266236" cy="1181532"/>
      </dsp:txXfrm>
    </dsp:sp>
    <dsp:sp modelId="{4C724CE2-986F-45B9-B976-EE9A0460E953}">
      <dsp:nvSpPr>
        <dsp:cNvPr id="0" name=""/>
        <dsp:cNvSpPr/>
      </dsp:nvSpPr>
      <dsp:spPr>
        <a:xfrm rot="13359317">
          <a:off x="3470352" y="1931153"/>
          <a:ext cx="386311" cy="24678"/>
        </a:xfrm>
        <a:custGeom>
          <a:avLst/>
          <a:gdLst/>
          <a:ahLst/>
          <a:cxnLst/>
          <a:rect l="0" t="0" r="0" b="0"/>
          <a:pathLst>
            <a:path>
              <a:moveTo>
                <a:pt x="0" y="12339"/>
              </a:moveTo>
              <a:lnTo>
                <a:pt x="386311" y="123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653850" y="1933835"/>
        <a:ext cx="19315" cy="19315"/>
      </dsp:txXfrm>
    </dsp:sp>
    <dsp:sp modelId="{7C5D19BC-CEA5-4449-9109-78586940D920}">
      <dsp:nvSpPr>
        <dsp:cNvPr id="0" name=""/>
        <dsp:cNvSpPr/>
      </dsp:nvSpPr>
      <dsp:spPr>
        <a:xfrm>
          <a:off x="1788814" y="305419"/>
          <a:ext cx="2072925" cy="173157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a-DK" sz="1600" kern="1200"/>
            <a:t>”SDG </a:t>
          </a:r>
          <a:r>
            <a:rPr lang="da-DK" sz="1600" kern="1200" err="1"/>
            <a:t>monitoring</a:t>
          </a:r>
          <a:r>
            <a:rPr lang="da-DK" sz="1600" kern="1200"/>
            <a:t>”</a:t>
          </a:r>
          <a:endParaRPr lang="en-GB" sz="1600" kern="1200"/>
        </a:p>
      </dsp:txBody>
      <dsp:txXfrm>
        <a:off x="2092387" y="559002"/>
        <a:ext cx="1465779" cy="12244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43C9D-AAA4-4CF3-B2A6-6E880D73788D}">
      <dsp:nvSpPr>
        <dsp:cNvPr id="0" name=""/>
        <dsp:cNvSpPr/>
      </dsp:nvSpPr>
      <dsp:spPr>
        <a:xfrm rot="5400000">
          <a:off x="3546270" y="140898"/>
          <a:ext cx="2140559" cy="1862286"/>
        </a:xfrm>
        <a:prstGeom prst="hexagon">
          <a:avLst>
            <a:gd name="adj" fmla="val 25000"/>
            <a:gd name="vf" fmla="val 11547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Make your bed</a:t>
          </a:r>
          <a:endParaRPr lang="da-DK" sz="1600" kern="1200"/>
        </a:p>
      </dsp:txBody>
      <dsp:txXfrm rot="-5400000">
        <a:off x="3975612" y="335332"/>
        <a:ext cx="1281874" cy="1473419"/>
      </dsp:txXfrm>
    </dsp:sp>
    <dsp:sp modelId="{25E4DCA7-AE86-440C-8CC9-BA5473EE0770}">
      <dsp:nvSpPr>
        <dsp:cNvPr id="0" name=""/>
        <dsp:cNvSpPr/>
      </dsp:nvSpPr>
      <dsp:spPr>
        <a:xfrm>
          <a:off x="5604204" y="429874"/>
          <a:ext cx="2388864" cy="1284335"/>
        </a:xfrm>
        <a:prstGeom prst="rect">
          <a:avLst/>
        </a:prstGeom>
        <a:noFill/>
        <a:ln>
          <a:noFill/>
        </a:ln>
        <a:effectLst/>
      </dsp:spPr>
      <dsp:style>
        <a:lnRef idx="0">
          <a:scrgbClr r="0" g="0" b="0"/>
        </a:lnRef>
        <a:fillRef idx="0">
          <a:scrgbClr r="0" g="0" b="0"/>
        </a:fillRef>
        <a:effectRef idx="0">
          <a:scrgbClr r="0" g="0" b="0"/>
        </a:effectRef>
        <a:fontRef idx="minor"/>
      </dsp:style>
    </dsp:sp>
    <dsp:sp modelId="{D2B231E0-B8D9-4E8D-A963-C61E13F8E850}">
      <dsp:nvSpPr>
        <dsp:cNvPr id="0" name=""/>
        <dsp:cNvSpPr/>
      </dsp:nvSpPr>
      <dsp:spPr>
        <a:xfrm rot="5400000">
          <a:off x="1488648" y="147513"/>
          <a:ext cx="2140559" cy="1862286"/>
        </a:xfrm>
        <a:prstGeom prst="hexagon">
          <a:avLst>
            <a:gd name="adj" fmla="val 25000"/>
            <a:gd name="vf" fmla="val 115470"/>
          </a:avLst>
        </a:prstGeom>
        <a:solidFill>
          <a:schemeClr val="accent3">
            <a:hueOff val="-1439252"/>
            <a:satOff val="4021"/>
            <a:lumOff val="-274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i="1" kern="1200">
              <a:solidFill>
                <a:schemeClr val="tx1"/>
              </a:solidFill>
            </a:rPr>
            <a:t>Covid lockdown coping mechanisms</a:t>
          </a:r>
          <a:endParaRPr lang="da-DK" sz="1500" i="1" kern="1200">
            <a:solidFill>
              <a:schemeClr val="tx1"/>
            </a:solidFill>
          </a:endParaRPr>
        </a:p>
      </dsp:txBody>
      <dsp:txXfrm rot="-5400000">
        <a:off x="1917990" y="341947"/>
        <a:ext cx="1281874" cy="1473419"/>
      </dsp:txXfrm>
    </dsp:sp>
    <dsp:sp modelId="{E5530D20-6E29-46BA-8AFC-D65ED9ED504B}">
      <dsp:nvSpPr>
        <dsp:cNvPr id="0" name=""/>
        <dsp:cNvSpPr/>
      </dsp:nvSpPr>
      <dsp:spPr>
        <a:xfrm rot="5400000">
          <a:off x="2536783" y="1957805"/>
          <a:ext cx="2140559" cy="1862286"/>
        </a:xfrm>
        <a:prstGeom prst="hexagon">
          <a:avLst>
            <a:gd name="adj" fmla="val 25000"/>
            <a:gd name="vf" fmla="val 115470"/>
          </a:avLst>
        </a:prstGeom>
        <a:solidFill>
          <a:schemeClr val="accent3">
            <a:hueOff val="-2878504"/>
            <a:satOff val="8043"/>
            <a:lumOff val="-549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You have to communicate more actively than before</a:t>
          </a:r>
          <a:endParaRPr lang="da-DK" sz="1600" kern="1200"/>
        </a:p>
      </dsp:txBody>
      <dsp:txXfrm rot="-5400000">
        <a:off x="2966125" y="2152239"/>
        <a:ext cx="1281874" cy="1473419"/>
      </dsp:txXfrm>
    </dsp:sp>
    <dsp:sp modelId="{47B17B53-59C8-4EB9-8690-17AED7F341A5}">
      <dsp:nvSpPr>
        <dsp:cNvPr id="0" name=""/>
        <dsp:cNvSpPr/>
      </dsp:nvSpPr>
      <dsp:spPr>
        <a:xfrm>
          <a:off x="287055" y="2246781"/>
          <a:ext cx="2311804" cy="1284335"/>
        </a:xfrm>
        <a:prstGeom prst="rect">
          <a:avLst/>
        </a:prstGeom>
        <a:noFill/>
        <a:ln>
          <a:noFill/>
        </a:ln>
        <a:effectLst/>
      </dsp:spPr>
      <dsp:style>
        <a:lnRef idx="0">
          <a:scrgbClr r="0" g="0" b="0"/>
        </a:lnRef>
        <a:fillRef idx="0">
          <a:scrgbClr r="0" g="0" b="0"/>
        </a:fillRef>
        <a:effectRef idx="0">
          <a:scrgbClr r="0" g="0" b="0"/>
        </a:effectRef>
        <a:fontRef idx="minor"/>
      </dsp:style>
    </dsp:sp>
    <dsp:sp modelId="{4A7F640D-D846-451E-B1A8-2213CA18E6BE}">
      <dsp:nvSpPr>
        <dsp:cNvPr id="0" name=""/>
        <dsp:cNvSpPr/>
      </dsp:nvSpPr>
      <dsp:spPr>
        <a:xfrm rot="5400000">
          <a:off x="6278700" y="1831127"/>
          <a:ext cx="2140559" cy="1862286"/>
        </a:xfrm>
        <a:prstGeom prst="hexagon">
          <a:avLst>
            <a:gd name="adj" fmla="val 25000"/>
            <a:gd name="vf" fmla="val 115470"/>
          </a:avLst>
        </a:prstGeom>
        <a:solidFill>
          <a:schemeClr val="accent3">
            <a:hueOff val="-4317756"/>
            <a:satOff val="12064"/>
            <a:lumOff val="-823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da-DK" sz="3600" kern="1200"/>
        </a:p>
      </dsp:txBody>
      <dsp:txXfrm rot="-5400000">
        <a:off x="6708042" y="2025561"/>
        <a:ext cx="1281874" cy="1473419"/>
      </dsp:txXfrm>
    </dsp:sp>
    <dsp:sp modelId="{C1E4D173-035E-47D8-987C-465C32A4899C}">
      <dsp:nvSpPr>
        <dsp:cNvPr id="0" name=""/>
        <dsp:cNvSpPr/>
      </dsp:nvSpPr>
      <dsp:spPr>
        <a:xfrm rot="5400000">
          <a:off x="3546270" y="3774712"/>
          <a:ext cx="2140559" cy="1862286"/>
        </a:xfrm>
        <a:prstGeom prst="hexagon">
          <a:avLst>
            <a:gd name="adj" fmla="val 25000"/>
            <a:gd name="vf" fmla="val 115470"/>
          </a:avLst>
        </a:prstGeom>
        <a:solidFill>
          <a:schemeClr val="accent3">
            <a:hueOff val="-5757008"/>
            <a:satOff val="16086"/>
            <a:lumOff val="-1098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Create daily structure, e.g. clear separation of ‘work space’ and ‘free time space’</a:t>
          </a:r>
          <a:endParaRPr lang="da-DK" sz="1300" kern="1200"/>
        </a:p>
      </dsp:txBody>
      <dsp:txXfrm rot="-5400000">
        <a:off x="3975612" y="3969146"/>
        <a:ext cx="1281874" cy="1473419"/>
      </dsp:txXfrm>
    </dsp:sp>
    <dsp:sp modelId="{E0E65A9C-0E4B-4597-801F-E4B98D08E9F8}">
      <dsp:nvSpPr>
        <dsp:cNvPr id="0" name=""/>
        <dsp:cNvSpPr/>
      </dsp:nvSpPr>
      <dsp:spPr>
        <a:xfrm>
          <a:off x="5604204" y="4063687"/>
          <a:ext cx="2388864" cy="1284335"/>
        </a:xfrm>
        <a:prstGeom prst="rect">
          <a:avLst/>
        </a:prstGeom>
        <a:noFill/>
        <a:ln>
          <a:noFill/>
        </a:ln>
        <a:effectLst/>
      </dsp:spPr>
      <dsp:style>
        <a:lnRef idx="0">
          <a:scrgbClr r="0" g="0" b="0"/>
        </a:lnRef>
        <a:fillRef idx="0">
          <a:scrgbClr r="0" g="0" b="0"/>
        </a:fillRef>
        <a:effectRef idx="0">
          <a:scrgbClr r="0" g="0" b="0"/>
        </a:effectRef>
        <a:fontRef idx="minor"/>
      </dsp:style>
    </dsp:sp>
    <dsp:sp modelId="{F3465B91-0D26-4C46-9E20-5E02E6A25C7A}">
      <dsp:nvSpPr>
        <dsp:cNvPr id="0" name=""/>
        <dsp:cNvSpPr/>
      </dsp:nvSpPr>
      <dsp:spPr>
        <a:xfrm rot="5400000">
          <a:off x="1535001" y="3774712"/>
          <a:ext cx="2140559" cy="1862286"/>
        </a:xfrm>
        <a:prstGeom prst="hexagon">
          <a:avLst>
            <a:gd name="adj" fmla="val 25000"/>
            <a:gd name="vf" fmla="val 115470"/>
          </a:avLst>
        </a:prstGeom>
        <a:solidFill>
          <a:schemeClr val="accent3">
            <a:hueOff val="-7196259"/>
            <a:satOff val="20107"/>
            <a:lumOff val="-137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a:t>Create your own spaces</a:t>
          </a:r>
          <a:endParaRPr lang="da-DK" sz="1600" kern="1200"/>
        </a:p>
      </dsp:txBody>
      <dsp:txXfrm rot="-5400000">
        <a:off x="1964343" y="3969146"/>
        <a:ext cx="1281874" cy="147341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DDFBCF19-E07F-AD43-8CEC-AFCBEED08EC1}" type="datetimeFigureOut">
              <a:rPr lang="it-IT" smtClean="0"/>
              <a:t>21/12/2023</a:t>
            </a:fld>
            <a:endParaRPr lang="it-IT"/>
          </a:p>
        </p:txBody>
      </p:sp>
      <p:sp>
        <p:nvSpPr>
          <p:cNvPr id="4" name="Segnaposto immagine diapositiva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FB4C45DC-2986-A149-A32E-2C1DC84A1563}" type="slidenum">
              <a:rPr lang="it-IT" smtClean="0"/>
              <a:t>‹#›</a:t>
            </a:fld>
            <a:endParaRPr lang="it-IT"/>
          </a:p>
        </p:txBody>
      </p:sp>
    </p:spTree>
    <p:extLst>
      <p:ext uri="{BB962C8B-B14F-4D97-AF65-F5344CB8AC3E}">
        <p14:creationId xmlns:p14="http://schemas.microsoft.com/office/powerpoint/2010/main" val="964201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8</a:t>
            </a:fld>
            <a:endParaRPr lang="en-GB"/>
          </a:p>
        </p:txBody>
      </p:sp>
    </p:spTree>
    <p:extLst>
      <p:ext uri="{BB962C8B-B14F-4D97-AF65-F5344CB8AC3E}">
        <p14:creationId xmlns:p14="http://schemas.microsoft.com/office/powerpoint/2010/main" val="2039050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9</a:t>
            </a:fld>
            <a:endParaRPr lang="en-GB"/>
          </a:p>
        </p:txBody>
      </p:sp>
    </p:spTree>
    <p:extLst>
      <p:ext uri="{BB962C8B-B14F-4D97-AF65-F5344CB8AC3E}">
        <p14:creationId xmlns:p14="http://schemas.microsoft.com/office/powerpoint/2010/main" val="3381039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10</a:t>
            </a:fld>
            <a:endParaRPr lang="en-GB"/>
          </a:p>
        </p:txBody>
      </p:sp>
    </p:spTree>
    <p:extLst>
      <p:ext uri="{BB962C8B-B14F-4D97-AF65-F5344CB8AC3E}">
        <p14:creationId xmlns:p14="http://schemas.microsoft.com/office/powerpoint/2010/main" val="161007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FB4C45DC-2986-A149-A32E-2C1DC84A1563}" type="slidenum">
              <a:rPr lang="it-IT" smtClean="0"/>
              <a:t>11</a:t>
            </a:fld>
            <a:endParaRPr lang="it-IT"/>
          </a:p>
        </p:txBody>
      </p:sp>
    </p:spTree>
    <p:extLst>
      <p:ext uri="{BB962C8B-B14F-4D97-AF65-F5344CB8AC3E}">
        <p14:creationId xmlns:p14="http://schemas.microsoft.com/office/powerpoint/2010/main" val="49073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FB4C45DC-2986-A149-A32E-2C1DC84A1563}" type="slidenum">
              <a:rPr lang="it-IT" smtClean="0"/>
              <a:t>39</a:t>
            </a:fld>
            <a:endParaRPr lang="it-IT"/>
          </a:p>
        </p:txBody>
      </p:sp>
    </p:spTree>
    <p:extLst>
      <p:ext uri="{BB962C8B-B14F-4D97-AF65-F5344CB8AC3E}">
        <p14:creationId xmlns:p14="http://schemas.microsoft.com/office/powerpoint/2010/main" val="314417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FB4C45DC-2986-A149-A32E-2C1DC84A1563}" type="slidenum">
              <a:rPr lang="it-IT" smtClean="0"/>
              <a:t>40</a:t>
            </a:fld>
            <a:endParaRPr lang="it-IT"/>
          </a:p>
        </p:txBody>
      </p:sp>
    </p:spTree>
    <p:extLst>
      <p:ext uri="{BB962C8B-B14F-4D97-AF65-F5344CB8AC3E}">
        <p14:creationId xmlns:p14="http://schemas.microsoft.com/office/powerpoint/2010/main" val="779526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egnaposto testo 11">
            <a:extLst>
              <a:ext uri="{FF2B5EF4-FFF2-40B4-BE49-F238E27FC236}">
                <a16:creationId xmlns:a16="http://schemas.microsoft.com/office/drawing/2014/main" id="{A0EF81B3-F018-4635-BD0E-2BE578427256}"/>
              </a:ext>
            </a:extLst>
          </p:cNvPr>
          <p:cNvSpPr>
            <a:spLocks noGrp="1"/>
          </p:cNvSpPr>
          <p:nvPr>
            <p:ph type="body" sz="quarter" idx="11" hasCustomPrompt="1"/>
          </p:nvPr>
        </p:nvSpPr>
        <p:spPr>
          <a:xfrm>
            <a:off x="1109662" y="5038725"/>
            <a:ext cx="5245919" cy="438150"/>
          </a:xfrm>
          <a:prstGeom prst="rect">
            <a:avLst/>
          </a:prstGeom>
        </p:spPr>
        <p:txBody>
          <a:bodyPr/>
          <a:lstStyle>
            <a:lvl1pPr marL="0" indent="0">
              <a:buNone/>
              <a:defRPr>
                <a:latin typeface="Montserrat Light" panose="00000400000000000000" pitchFamily="2" charset="0"/>
              </a:defRPr>
            </a:lvl1pPr>
            <a:lvl5pPr>
              <a:defRPr/>
            </a:lvl5pPr>
          </a:lstStyle>
          <a:p>
            <a:pPr lvl="0"/>
            <a:r>
              <a:rPr lang="it-IT" err="1"/>
              <a:t>Insert</a:t>
            </a:r>
            <a:r>
              <a:rPr lang="it-IT"/>
              <a:t> </a:t>
            </a:r>
            <a:r>
              <a:rPr lang="it-IT" err="1"/>
              <a:t>name&amp;Organization</a:t>
            </a:r>
            <a:endParaRPr lang="it-IT"/>
          </a:p>
        </p:txBody>
      </p:sp>
      <p:sp>
        <p:nvSpPr>
          <p:cNvPr id="9" name="Segnaposto testo 8">
            <a:extLst>
              <a:ext uri="{FF2B5EF4-FFF2-40B4-BE49-F238E27FC236}">
                <a16:creationId xmlns:a16="http://schemas.microsoft.com/office/drawing/2014/main" id="{75285D18-E053-480A-9899-FE86AB84AC8E}"/>
              </a:ext>
            </a:extLst>
          </p:cNvPr>
          <p:cNvSpPr>
            <a:spLocks noGrp="1"/>
          </p:cNvSpPr>
          <p:nvPr>
            <p:ph type="body" sz="quarter" idx="10" hasCustomPrompt="1"/>
          </p:nvPr>
        </p:nvSpPr>
        <p:spPr>
          <a:xfrm>
            <a:off x="1110218" y="4240406"/>
            <a:ext cx="3280912" cy="398012"/>
          </a:xfrm>
          <a:prstGeom prst="rect">
            <a:avLst/>
          </a:prstGeom>
        </p:spPr>
        <p:txBody>
          <a:bodyPr/>
          <a:lstStyle>
            <a:lvl1pPr marL="0" indent="0">
              <a:buNone/>
              <a:defRPr sz="2400"/>
            </a:lvl1pPr>
          </a:lstStyle>
          <a:p>
            <a:pPr lvl="0"/>
            <a:r>
              <a:rPr lang="it-IT"/>
              <a:t>General </a:t>
            </a:r>
            <a:r>
              <a:rPr lang="it-IT" err="1"/>
              <a:t>description</a:t>
            </a:r>
            <a:endParaRPr lang="it-IT"/>
          </a:p>
        </p:txBody>
      </p:sp>
      <p:sp>
        <p:nvSpPr>
          <p:cNvPr id="14" name="Segnaposto testo 13">
            <a:extLst>
              <a:ext uri="{FF2B5EF4-FFF2-40B4-BE49-F238E27FC236}">
                <a16:creationId xmlns:a16="http://schemas.microsoft.com/office/drawing/2014/main" id="{7258113D-26E9-4745-B32C-AE42C78B0C75}"/>
              </a:ext>
            </a:extLst>
          </p:cNvPr>
          <p:cNvSpPr>
            <a:spLocks noGrp="1"/>
          </p:cNvSpPr>
          <p:nvPr>
            <p:ph type="body" sz="quarter" idx="12" hasCustomPrompt="1"/>
          </p:nvPr>
        </p:nvSpPr>
        <p:spPr>
          <a:xfrm>
            <a:off x="1109663" y="3536951"/>
            <a:ext cx="5120315" cy="577850"/>
          </a:xfrm>
          <a:prstGeom prst="rect">
            <a:avLst/>
          </a:prstGeom>
        </p:spPr>
        <p:txBody>
          <a:bodyPr/>
          <a:lstStyle>
            <a:lvl1pPr marL="0" indent="0">
              <a:buNone/>
              <a:defRPr sz="4000">
                <a:latin typeface="+mj-lt"/>
              </a:defRPr>
            </a:lvl1pPr>
            <a:lvl2pPr>
              <a:defRPr sz="4000">
                <a:latin typeface="+mj-lt"/>
              </a:defRPr>
            </a:lvl2pPr>
            <a:lvl3pPr>
              <a:defRPr sz="4000">
                <a:latin typeface="+mj-lt"/>
              </a:defRPr>
            </a:lvl3pPr>
            <a:lvl4pPr>
              <a:defRPr sz="4000">
                <a:latin typeface="+mj-lt"/>
              </a:defRPr>
            </a:lvl4pPr>
            <a:lvl5pPr>
              <a:defRPr sz="4000">
                <a:latin typeface="+mj-lt"/>
              </a:defRPr>
            </a:lvl5pPr>
          </a:lstStyle>
          <a:p>
            <a:pPr lvl="0"/>
            <a:r>
              <a:rPr lang="it-IT"/>
              <a:t>TIME4CS PROJECT</a:t>
            </a:r>
          </a:p>
        </p:txBody>
      </p:sp>
    </p:spTree>
    <p:extLst>
      <p:ext uri="{BB962C8B-B14F-4D97-AF65-F5344CB8AC3E}">
        <p14:creationId xmlns:p14="http://schemas.microsoft.com/office/powerpoint/2010/main" val="2395716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chemeClr val="tx2"/>
          </a:solidFill>
        </p:spPr>
      </p:pic>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5" name="TextBox 14"/>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33" name="OFF_logo2Computed"/>
          <p:cNvSpPr txBox="1">
            <a:spLocks noChangeArrowheads="1"/>
          </p:cNvSpPr>
          <p:nvPr userDrawn="1"/>
        </p:nvSpPr>
        <p:spPr bwMode="auto">
          <a:xfrm>
            <a:off x="972253" y="5997600"/>
            <a:ext cx="3395104"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 – centre for science studies</a:t>
            </a:r>
          </a:p>
        </p:txBody>
      </p:sp>
      <p:sp>
        <p:nvSpPr>
          <p:cNvPr id="34"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36"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35"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37"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sp>
        <p:nvSpPr>
          <p:cNvPr id="39"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1995181668" name="SecondaryLogo"/>
          <p:cNvPicPr>
            <a:picLocks noChangeAspect="1"/>
          </p:cNvPicPr>
          <p:nvPr/>
        </p:nvPicPr>
        <p:blipFill>
          <a:blip r:embed="rId4"/>
          <a:stretch>
            <a:fillRect/>
          </a:stretch>
        </p:blipFill>
        <p:spPr>
          <a:xfrm>
            <a:off x="10208659" y="5997600"/>
            <a:ext cx="1658669"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19" name="White Top Rectangle"/>
          <p:cNvSpPr>
            <a:spLocks noChangeArrowheads="1"/>
          </p:cNvSpPr>
          <p:nvPr userDrawn="1"/>
        </p:nvSpPr>
        <p:spPr bwMode="auto">
          <a:xfrm>
            <a:off x="986095" y="3443622"/>
            <a:ext cx="648169" cy="46800"/>
          </a:xfrm>
          <a:prstGeom prst="rect">
            <a:avLst/>
          </a:prstGeom>
          <a:solidFill>
            <a:schemeClr val="bg1"/>
          </a:solidFill>
          <a:ln w="9525">
            <a:noFill/>
            <a:miter lim="800000"/>
            <a:headEnd/>
            <a:tailEnd/>
          </a:ln>
          <a:effectLst/>
        </p:spPr>
        <p:txBody>
          <a:bodyPr wrap="none" anchor="ctr"/>
          <a:lstStyle/>
          <a:p>
            <a:pPr>
              <a:defRPr/>
            </a:pPr>
            <a:endParaRPr lang="en-GB" sz="4799"/>
          </a:p>
        </p:txBody>
      </p:sp>
      <p:sp>
        <p:nvSpPr>
          <p:cNvPr id="34819" name="Title 1"/>
          <p:cNvSpPr>
            <a:spLocks noGrp="1" noChangeArrowheads="1"/>
          </p:cNvSpPr>
          <p:nvPr>
            <p:ph type="ctrTitle"/>
          </p:nvPr>
        </p:nvSpPr>
        <p:spPr>
          <a:xfrm>
            <a:off x="982100" y="1520316"/>
            <a:ext cx="9545793"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4" name="Text Placeholder 3"/>
          <p:cNvSpPr>
            <a:spLocks noGrp="1"/>
          </p:cNvSpPr>
          <p:nvPr>
            <p:ph type="body" sz="quarter" idx="11"/>
          </p:nvPr>
        </p:nvSpPr>
        <p:spPr>
          <a:xfrm>
            <a:off x="986095" y="3715432"/>
            <a:ext cx="7163077"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2" name="TextBox 21"/>
          <p:cNvSpPr txBox="1"/>
          <p:nvPr userDrawn="1"/>
        </p:nvSpPr>
        <p:spPr>
          <a:xfrm>
            <a:off x="-2160917" y="2132856"/>
            <a:ext cx="2013173" cy="738664"/>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en-GB" sz="4799"/>
          </a:p>
        </p:txBody>
      </p:sp>
      <p:sp>
        <p:nvSpPr>
          <p:cNvPr id="38"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a:t>
            </a:r>
          </a:p>
        </p:txBody>
      </p:sp>
      <p:sp>
        <p:nvSpPr>
          <p:cNvPr id="43"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39"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41"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40"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42"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486335861" name="SecondaryLogo"/>
          <p:cNvPicPr>
            <a:picLocks noChangeAspect="1"/>
          </p:cNvPicPr>
          <p:nvPr/>
        </p:nvPicPr>
        <p:blipFill>
          <a:blip r:embed="rId4"/>
          <a:stretch>
            <a:fillRect/>
          </a:stretch>
        </p:blipFill>
        <p:spPr>
          <a:xfrm>
            <a:off x="10208659" y="5997600"/>
            <a:ext cx="1658669" cy="558000"/>
          </a:xfrm>
          <a:prstGeom prst="rect">
            <a:avLst/>
          </a:prstGeom>
        </p:spPr>
      </p:pic>
      <p:sp>
        <p:nvSpPr>
          <p:cNvPr id="5" name="Slide Number Placeholder 4"/>
          <p:cNvSpPr>
            <a:spLocks noGrp="1"/>
          </p:cNvSpPr>
          <p:nvPr>
            <p:ph type="sldNum" sz="quarter" idx="14"/>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127008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4" name="TextBox 13"/>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25" name="OFF_logo2Computed"/>
          <p:cNvSpPr txBox="1">
            <a:spLocks noChangeArrowheads="1"/>
          </p:cNvSpPr>
          <p:nvPr userDrawn="1"/>
        </p:nvSpPr>
        <p:spPr bwMode="auto">
          <a:xfrm>
            <a:off x="972253" y="5997600"/>
            <a:ext cx="2890917" cy="764328"/>
          </a:xfrm>
          <a:prstGeom prst="rect">
            <a:avLst/>
          </a:prstGeom>
          <a:noFill/>
          <a:ln w="1778" algn="ctr">
            <a:noFill/>
            <a:miter lim="800000"/>
            <a:headEnd/>
            <a:tailEnd/>
          </a:ln>
          <a:effectLst/>
        </p:spPr>
        <p:txBody>
          <a:bodyPr wrap="square" lIns="0" tIns="583200" rIns="0" bIns="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600" cap="all" spc="40" baseline="0">
                <a:solidFill>
                  <a:schemeClr val="bg1"/>
                </a:solidFill>
                <a:latin typeface="AU Passata Light" pitchFamily="34" charset="0"/>
              </a:rPr>
              <a:t>Department of Mathematics – centre for science studies</a:t>
            </a:r>
          </a:p>
          <a:p>
            <a:pPr>
              <a:lnSpc>
                <a:spcPct val="95000"/>
              </a:lnSpc>
              <a:defRPr/>
            </a:pPr>
            <a:endParaRPr lang="en-GB" sz="600" cap="all" spc="40" baseline="0">
              <a:solidFill>
                <a:schemeClr val="bg1"/>
              </a:solidFill>
              <a:latin typeface="AU Passata Light" pitchFamily="34" charset="0"/>
            </a:endParaRPr>
          </a:p>
        </p:txBody>
      </p:sp>
      <p:sp>
        <p:nvSpPr>
          <p:cNvPr id="30"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26"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10. marts 2023</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27"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Kulturarvsinnovator</a:t>
            </a:r>
          </a:p>
        </p:txBody>
      </p:sp>
      <p:sp>
        <p:nvSpPr>
          <p:cNvPr id="29"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13393425" name="SecondaryLogo"/>
          <p:cNvPicPr>
            <a:picLocks noChangeAspect="1"/>
          </p:cNvPicPr>
          <p:nvPr/>
        </p:nvPicPr>
        <p:blipFill>
          <a:blip r:embed="rId4"/>
          <a:stretch>
            <a:fillRect/>
          </a:stretch>
        </p:blipFill>
        <p:spPr>
          <a:xfrm>
            <a:off x="10208659" y="5997600"/>
            <a:ext cx="1658669" cy="558000"/>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073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986095" y="1960079"/>
            <a:ext cx="10222987" cy="393748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p:cNvSpPr txBox="1"/>
          <p:nvPr userDrawn="1"/>
        </p:nvSpPr>
        <p:spPr>
          <a:xfrm>
            <a:off x="-1974112" y="340162"/>
            <a:ext cx="1826368" cy="461665"/>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 </a:t>
            </a:r>
            <a:endParaRPr lang="en-GB" sz="4799"/>
          </a:p>
          <a:p>
            <a:pPr algn="r">
              <a:lnSpc>
                <a:spcPct val="100000"/>
              </a:lnSpc>
            </a:pPr>
            <a:r>
              <a:rPr lang="en-GB" sz="1000" baseline="0" noProof="1">
                <a:solidFill>
                  <a:schemeClr val="tx1">
                    <a:lumMod val="75000"/>
                    <a:lumOff val="25000"/>
                  </a:schemeClr>
                </a:solidFill>
              </a:rPr>
              <a:t>ændr 2. linje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4" name="Title 1"/>
          <p:cNvSpPr>
            <a:spLocks noGrp="1"/>
          </p:cNvSpPr>
          <p:nvPr>
            <p:ph type="title"/>
          </p:nvPr>
        </p:nvSpPr>
        <p:spPr>
          <a:xfrm>
            <a:off x="315995" y="228628"/>
            <a:ext cx="11559010" cy="752101"/>
          </a:xfrm>
        </p:spPr>
        <p:txBody>
          <a:bodyPr anchor="t" anchorCtr="0"/>
          <a:lstStyle/>
          <a:p>
            <a:r>
              <a:rPr lang="en-GB"/>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6376"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hasCustomPrompt="1"/>
          </p:nvPr>
        </p:nvSpPr>
        <p:spPr>
          <a:xfrm>
            <a:off x="316883" y="230400"/>
            <a:ext cx="5645733" cy="752400"/>
          </a:xfrm>
        </p:spPr>
        <p:txBody>
          <a:bodyPr anchor="t" anchorCtr="0"/>
          <a:lstStyle>
            <a:lvl1pPr>
              <a:defRPr/>
            </a:lvl1pPr>
          </a:lstStyle>
          <a:p>
            <a:r>
              <a:rPr lang="en-GB"/>
              <a:t>Insert title</a:t>
            </a:r>
          </a:p>
        </p:txBody>
      </p:sp>
      <p:sp>
        <p:nvSpPr>
          <p:cNvPr id="10" name="Text Placeholder 2"/>
          <p:cNvSpPr>
            <a:spLocks noGrp="1"/>
          </p:cNvSpPr>
          <p:nvPr>
            <p:ph type="body" sz="quarter" idx="14"/>
          </p:nvPr>
        </p:nvSpPr>
        <p:spPr>
          <a:xfrm>
            <a:off x="986095" y="1371600"/>
            <a:ext cx="4976521" cy="452596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3"/>
          <p:cNvSpPr>
            <a:spLocks noGrp="1"/>
          </p:cNvSpPr>
          <p:nvPr>
            <p:ph type="pic" sz="quarter" idx="13" hasCustomPrompt="1"/>
          </p:nvPr>
        </p:nvSpPr>
        <p:spPr>
          <a:xfrm>
            <a:off x="6231821" y="315913"/>
            <a:ext cx="5645580" cy="558165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5" userDrawn="1">
          <p15:clr>
            <a:srgbClr val="A4A3A4"/>
          </p15:clr>
        </p15:guide>
        <p15:guide id="2" pos="3756"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1"/>
            <a:ext cx="12196376"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336" y="2694542"/>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p:nvPr>
        </p:nvSpPr>
        <p:spPr>
          <a:xfrm>
            <a:off x="986095" y="1484784"/>
            <a:ext cx="4976521" cy="971980"/>
          </a:xfrm>
        </p:spPr>
        <p:txBody>
          <a:bodyPr anchor="b" anchorCtr="0"/>
          <a:lstStyle>
            <a:lvl1pPr>
              <a:lnSpc>
                <a:spcPct val="95000"/>
              </a:lnSpc>
              <a:defRPr sz="3000">
                <a:latin typeface="+mn-lt"/>
              </a:defRPr>
            </a:lvl1pPr>
          </a:lstStyle>
          <a:p>
            <a:r>
              <a:rPr lang="en-GB"/>
              <a:t>Click to edit Master title style</a:t>
            </a:r>
          </a:p>
        </p:txBody>
      </p:sp>
      <p:sp>
        <p:nvSpPr>
          <p:cNvPr id="10" name="Text Placeholder 2"/>
          <p:cNvSpPr>
            <a:spLocks noGrp="1"/>
          </p:cNvSpPr>
          <p:nvPr>
            <p:ph type="body" sz="quarter" idx="14"/>
          </p:nvPr>
        </p:nvSpPr>
        <p:spPr>
          <a:xfrm>
            <a:off x="986095" y="3010711"/>
            <a:ext cx="4976521" cy="1858449"/>
          </a:xfrm>
        </p:spPr>
        <p:txBody>
          <a:bodyPr/>
          <a:lstStyle>
            <a:lvl1pPr marL="0" indent="0">
              <a:buFont typeface="Calibri" panose="020F0502020204030204" pitchFamily="34" charset="0"/>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7" name="Picture Placeholder 3"/>
          <p:cNvSpPr>
            <a:spLocks noGrp="1"/>
          </p:cNvSpPr>
          <p:nvPr>
            <p:ph type="pic" sz="quarter" idx="13" hasCustomPrompt="1"/>
          </p:nvPr>
        </p:nvSpPr>
        <p:spPr>
          <a:xfrm>
            <a:off x="6233223" y="315913"/>
            <a:ext cx="5646270" cy="558360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1780882"/>
            <a:ext cx="1826368" cy="153888"/>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1" userDrawn="1">
          <p15:clr>
            <a:srgbClr val="A4A3A4"/>
          </p15:clr>
        </p15:guide>
        <p15:guide id="2" pos="3756" userDrawn="1">
          <p15:clr>
            <a:srgbClr val="A4A3A4"/>
          </p15:clr>
        </p15:guide>
        <p15:guide id="3" orient="horz" pos="3069"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83" y="316800"/>
            <a:ext cx="11562611" cy="5583600"/>
          </a:xfrm>
          <a:solidFill>
            <a:schemeClr val="bg1"/>
          </a:solidFill>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077618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5" name="Picture Placeholder 2"/>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9" name="Slide Number Placeholder 8"/>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5" userDrawn="1">
          <p15:clr>
            <a:srgbClr val="A4A3A4"/>
          </p15:clr>
        </p15:guide>
        <p15:guide id="2" pos="3755"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2653200"/>
          </a:xfrm>
          <a:solidFill>
            <a:schemeClr val="bg1"/>
          </a:solidFill>
        </p:spPr>
        <p:txBody>
          <a:bodyPr/>
          <a:lstStyle>
            <a:lvl1pPr marL="0" indent="0">
              <a:buFontTx/>
              <a:buNone/>
              <a:defRPr b="0"/>
            </a:lvl1pPr>
          </a:lstStyle>
          <a:p>
            <a:r>
              <a:rPr lang="en-GB"/>
              <a:t>Click here and add image via Templafy Image Library</a:t>
            </a:r>
          </a:p>
        </p:txBody>
      </p:sp>
      <p:sp>
        <p:nvSpPr>
          <p:cNvPr id="7" name="Picture Placeholder 2"/>
          <p:cNvSpPr>
            <a:spLocks noGrp="1"/>
          </p:cNvSpPr>
          <p:nvPr>
            <p:ph type="pic" sz="quarter" idx="13" hasCustomPrompt="1"/>
          </p:nvPr>
        </p:nvSpPr>
        <p:spPr>
          <a:xfrm>
            <a:off x="316883" y="3237372"/>
            <a:ext cx="5646270" cy="2653200"/>
          </a:xfrm>
        </p:spPr>
        <p:txBody>
          <a:bodyPr/>
          <a:lstStyle>
            <a:lvl1pPr marL="0" indent="0">
              <a:buFontTx/>
              <a:buNone/>
              <a:defRPr b="0"/>
            </a:lvl1pPr>
          </a:lstStyle>
          <a:p>
            <a:r>
              <a:rPr lang="en-GB"/>
              <a:t>Click here and add image via Templafy Image Library</a:t>
            </a:r>
          </a:p>
        </p:txBody>
      </p:sp>
      <p:sp>
        <p:nvSpPr>
          <p:cNvPr id="5" name="Picture Placeholder 3"/>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2749997F-D8B7-441E-8DFC-5C142024EC82}"/>
              </a:ext>
            </a:extLst>
          </p:cNvPr>
          <p:cNvSpPr>
            <a:spLocks noGrp="1"/>
          </p:cNvSpPr>
          <p:nvPr>
            <p:ph type="body" sz="quarter" idx="10" hasCustomPrompt="1"/>
          </p:nvPr>
        </p:nvSpPr>
        <p:spPr>
          <a:xfrm>
            <a:off x="2351655" y="459400"/>
            <a:ext cx="9229405"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7" name="CasellaDiTesto 6">
            <a:extLst>
              <a:ext uri="{FF2B5EF4-FFF2-40B4-BE49-F238E27FC236}">
                <a16:creationId xmlns:a16="http://schemas.microsoft.com/office/drawing/2014/main" id="{F5DC915D-16F9-4C74-99F0-DD2B7071C341}"/>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3435802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4" name="Picture Placeholder 2"/>
          <p:cNvSpPr>
            <a:spLocks noGrp="1"/>
          </p:cNvSpPr>
          <p:nvPr>
            <p:ph type="pic" sz="quarter" idx="11" hasCustomPrompt="1"/>
          </p:nvPr>
        </p:nvSpPr>
        <p:spPr>
          <a:xfrm>
            <a:off x="6233223" y="316800"/>
            <a:ext cx="5646270" cy="2653200"/>
          </a:xfrm>
        </p:spPr>
        <p:txBody>
          <a:bodyPr/>
          <a:lstStyle>
            <a:lvl1pPr marL="0" indent="0">
              <a:buFontTx/>
              <a:buNone/>
              <a:defRPr b="0"/>
            </a:lvl1pPr>
          </a:lstStyle>
          <a:p>
            <a:r>
              <a:rPr lang="en-GB"/>
              <a:t>Click here and add image via Templafy Image Library</a:t>
            </a:r>
          </a:p>
        </p:txBody>
      </p:sp>
      <p:sp>
        <p:nvSpPr>
          <p:cNvPr id="7" name="Picture Placeholder 3"/>
          <p:cNvSpPr>
            <a:spLocks noGrp="1"/>
          </p:cNvSpPr>
          <p:nvPr>
            <p:ph type="pic" sz="quarter" idx="13" hasCustomPrompt="1"/>
          </p:nvPr>
        </p:nvSpPr>
        <p:spPr>
          <a:xfrm>
            <a:off x="6233223" y="3237372"/>
            <a:ext cx="5646270" cy="26532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96" y="315913"/>
            <a:ext cx="11560010" cy="6220354"/>
          </a:xfrm>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534947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
        <p:nvSpPr>
          <p:cNvPr id="11" name="Text Placeholder 61"/>
          <p:cNvSpPr>
            <a:spLocks noGrp="1"/>
          </p:cNvSpPr>
          <p:nvPr>
            <p:ph type="body" sz="quarter" idx="16" hasCustomPrompt="1"/>
          </p:nvPr>
        </p:nvSpPr>
        <p:spPr>
          <a:xfrm>
            <a:off x="1846421" y="1412776"/>
            <a:ext cx="8499157"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en-GB"/>
              <a:t>Click to add Quote text, for next level ENTER and TAB</a:t>
            </a:r>
          </a:p>
          <a:p>
            <a:pPr lvl="1"/>
            <a:r>
              <a:rPr lang="en-GB"/>
              <a:t>Second level</a:t>
            </a:r>
          </a:p>
          <a:p>
            <a:pPr lvl="2"/>
            <a:endParaRPr lang="en-GB"/>
          </a:p>
        </p:txBody>
      </p:sp>
    </p:spTree>
    <p:extLst>
      <p:ext uri="{BB962C8B-B14F-4D97-AF65-F5344CB8AC3E}">
        <p14:creationId xmlns:p14="http://schemas.microsoft.com/office/powerpoint/2010/main" val="1796140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95" y="230400"/>
            <a:ext cx="11566212" cy="752400"/>
          </a:xfrm>
        </p:spPr>
        <p:txBody>
          <a:bodyPr anchor="t" anchorCtr="0"/>
          <a:lstStyle/>
          <a:p>
            <a:r>
              <a:rPr lang="en-GB"/>
              <a:t>Click to edit Master title style</a:t>
            </a:r>
          </a:p>
        </p:txBody>
      </p:sp>
      <p:sp>
        <p:nvSpPr>
          <p:cNvPr id="7" name="Text Placeholder 2"/>
          <p:cNvSpPr>
            <a:spLocks noGrp="1"/>
          </p:cNvSpPr>
          <p:nvPr>
            <p:ph type="body" sz="quarter" idx="11" hasCustomPrompt="1"/>
          </p:nvPr>
        </p:nvSpPr>
        <p:spPr>
          <a:xfrm>
            <a:off x="2998849" y="1853461"/>
            <a:ext cx="6266328"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en-GB"/>
              <a:t>Click to add Quote text, for next level ENTER and TAB</a:t>
            </a:r>
          </a:p>
          <a:p>
            <a:pPr lvl="1"/>
            <a:r>
              <a:rPr lang="en-GB"/>
              <a:t>Second level</a:t>
            </a:r>
          </a:p>
        </p:txBody>
      </p:sp>
      <p:sp>
        <p:nvSpPr>
          <p:cNvPr id="11" name="Slide Number Placeholder 10"/>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10" name="Footer Placeholder 9"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95154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98" y="328612"/>
            <a:ext cx="11553659" cy="6213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8156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6" name="TextBox 5"/>
          <p:cNvSpPr txBox="1"/>
          <p:nvPr userDrawn="1"/>
        </p:nvSpPr>
        <p:spPr>
          <a:xfrm>
            <a:off x="-2160917" y="1022477"/>
            <a:ext cx="2013173" cy="473425"/>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6019" y="1340768"/>
            <a:ext cx="1224455"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4" name="Footer Placeholder 3" hidden="1"/>
          <p:cNvSpPr>
            <a:spLocks noGrp="1"/>
          </p:cNvSpPr>
          <p:nvPr>
            <p:ph type="ftr" sz="quarter" idx="11"/>
          </p:nvPr>
        </p:nvSpPr>
        <p:spPr/>
        <p:txBody>
          <a:bodyPr/>
          <a:lstStyle/>
          <a:p>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0034" y="2163364"/>
            <a:ext cx="2531931"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1"/>
          </p:nvPr>
        </p:nvSpPr>
        <p:spPr/>
        <p:txBody>
          <a:bodyPr/>
          <a:lstStyle/>
          <a:p>
            <a:endParaRPr lang="en-GB"/>
          </a:p>
        </p:txBody>
      </p:sp>
      <p:sp>
        <p:nvSpPr>
          <p:cNvPr id="9"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3797440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 name="Pladsholder til tekst 2"/>
          <p:cNvSpPr txBox="1">
            <a:spLocks/>
          </p:cNvSpPr>
          <p:nvPr userDrawn="1"/>
        </p:nvSpPr>
        <p:spPr>
          <a:xfrm>
            <a:off x="1091198" y="2098690"/>
            <a:ext cx="1274873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a:solidFill>
                  <a:schemeClr val="accent6"/>
                </a:solidFill>
                <a:latin typeface="AU Peto" panose="040C0B07020602020301" pitchFamily="82" charset="0"/>
              </a:rPr>
              <a:t>Aarhus</a:t>
            </a:r>
            <a:endParaRPr lang="en-GB" sz="2200"/>
          </a:p>
        </p:txBody>
      </p:sp>
      <p:sp>
        <p:nvSpPr>
          <p:cNvPr id="6" name="Pladsholder til tekst 2"/>
          <p:cNvSpPr txBox="1">
            <a:spLocks/>
          </p:cNvSpPr>
          <p:nvPr userDrawn="1"/>
        </p:nvSpPr>
        <p:spPr>
          <a:xfrm>
            <a:off x="7441478" y="2093601"/>
            <a:ext cx="4357619"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err="1">
                <a:solidFill>
                  <a:schemeClr val="bg1"/>
                </a:solidFill>
                <a:latin typeface="AU Peto" panose="040C0B07020602020301" pitchFamily="82" charset="0"/>
              </a:rPr>
              <a:t>uni</a:t>
            </a:r>
            <a:endParaRPr lang="en-GB"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982" y="3428551"/>
            <a:ext cx="929145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en-GB" sz="10000" kern="0" err="1">
                <a:solidFill>
                  <a:schemeClr val="bg1"/>
                </a:solidFill>
                <a:latin typeface="AU Peto" panose="040C0B07020602020301" pitchFamily="82" charset="0"/>
              </a:rPr>
              <a:t>versiet</a:t>
            </a:r>
            <a:endParaRPr lang="en-GB"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926240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5" name="LAN_AUWBreak"/>
          <p:cNvSpPr/>
          <p:nvPr userDrawn="1"/>
        </p:nvSpPr>
        <p:spPr bwMode="auto">
          <a:xfrm>
            <a:off x="6024182" y="2804401"/>
            <a:ext cx="2470550" cy="1293389"/>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4000" b="0" i="0" u="none" strike="noStrike" cap="all" normalizeH="0" baseline="0" noProof="1">
                <a:ln>
                  <a:noFill/>
                </a:ln>
                <a:solidFill>
                  <a:schemeClr val="bg1"/>
                </a:solidFill>
                <a:effectLst/>
                <a:latin typeface="AU Passata" pitchFamily="34" charset="0"/>
              </a:rPr>
              <a:t>Aarhus
University</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9133" y="2864711"/>
            <a:ext cx="222898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4128896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E4C9EB25-F3C8-4092-A716-B2E50E264ECA}"/>
              </a:ext>
            </a:extLst>
          </p:cNvPr>
          <p:cNvSpPr>
            <a:spLocks noGrp="1"/>
          </p:cNvSpPr>
          <p:nvPr>
            <p:ph type="body" sz="quarter" idx="12"/>
          </p:nvPr>
        </p:nvSpPr>
        <p:spPr>
          <a:xfrm>
            <a:off x="611188" y="2274888"/>
            <a:ext cx="10963275" cy="3657600"/>
          </a:xfrm>
          <a:prstGeom prst="rect">
            <a:avLst/>
          </a:prstGeom>
        </p:spPr>
        <p:txBody>
          <a:bodyPr/>
          <a:lstStyle>
            <a:lvl1pPr marL="0" indent="0">
              <a:buNone/>
              <a:defRPr sz="1800"/>
            </a:lvl1pPr>
          </a:lstStyle>
          <a:p>
            <a:pPr lvl="0"/>
            <a:endParaRPr lang="it-IT"/>
          </a:p>
        </p:txBody>
      </p:sp>
      <p:sp>
        <p:nvSpPr>
          <p:cNvPr id="4" name="Segnaposto testo 3">
            <a:extLst>
              <a:ext uri="{FF2B5EF4-FFF2-40B4-BE49-F238E27FC236}">
                <a16:creationId xmlns:a16="http://schemas.microsoft.com/office/drawing/2014/main" id="{5233C8D0-36F4-4605-9B1F-C6E173370DCF}"/>
              </a:ext>
            </a:extLst>
          </p:cNvPr>
          <p:cNvSpPr>
            <a:spLocks noGrp="1"/>
          </p:cNvSpPr>
          <p:nvPr>
            <p:ph type="body" sz="quarter" idx="11" hasCustomPrompt="1"/>
          </p:nvPr>
        </p:nvSpPr>
        <p:spPr>
          <a:xfrm>
            <a:off x="610940" y="1556010"/>
            <a:ext cx="109632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
        <p:nvSpPr>
          <p:cNvPr id="5" name="Segnaposto testo 5">
            <a:extLst>
              <a:ext uri="{FF2B5EF4-FFF2-40B4-BE49-F238E27FC236}">
                <a16:creationId xmlns:a16="http://schemas.microsoft.com/office/drawing/2014/main" id="{C48E27DF-F531-4284-83C2-A5AED9A3326C}"/>
              </a:ext>
            </a:extLst>
          </p:cNvPr>
          <p:cNvSpPr>
            <a:spLocks noGrp="1"/>
          </p:cNvSpPr>
          <p:nvPr>
            <p:ph type="body" sz="quarter" idx="10" hasCustomPrompt="1"/>
          </p:nvPr>
        </p:nvSpPr>
        <p:spPr>
          <a:xfrm>
            <a:off x="2351655" y="459400"/>
            <a:ext cx="9222560"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8" name="CasellaDiTesto 7">
            <a:extLst>
              <a:ext uri="{FF2B5EF4-FFF2-40B4-BE49-F238E27FC236}">
                <a16:creationId xmlns:a16="http://schemas.microsoft.com/office/drawing/2014/main" id="{93F44464-2663-411A-8D4E-ED68FF5DBD1A}"/>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2212608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250A9-A2B3-4962-9FCB-0F24A2612058}" type="datetimeFigureOut">
              <a:rPr lang="en-GB" smtClean="0"/>
              <a:t>21/12/2023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4A739-28D8-4F5B-9F61-11A5F8EE0D05}" type="slidenum">
              <a:rPr lang="en-GB" smtClean="0"/>
              <a:t>‹#›</a:t>
            </a:fld>
            <a:endParaRPr lang="en-GB"/>
          </a:p>
        </p:txBody>
      </p:sp>
    </p:spTree>
    <p:extLst>
      <p:ext uri="{BB962C8B-B14F-4D97-AF65-F5344CB8AC3E}">
        <p14:creationId xmlns:p14="http://schemas.microsoft.com/office/powerpoint/2010/main" val="941367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solidFill>
            <a:schemeClr val="tx2"/>
          </a:solidFill>
        </p:spPr>
      </p:pic>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5" name="TextBox 14"/>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33" name="OFF_logo2Computed"/>
          <p:cNvSpPr txBox="1">
            <a:spLocks noChangeArrowheads="1"/>
          </p:cNvSpPr>
          <p:nvPr userDrawn="1"/>
        </p:nvSpPr>
        <p:spPr bwMode="auto">
          <a:xfrm>
            <a:off x="972253" y="5997600"/>
            <a:ext cx="3395104"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 – centre for science studies</a:t>
            </a:r>
          </a:p>
        </p:txBody>
      </p:sp>
      <p:sp>
        <p:nvSpPr>
          <p:cNvPr id="34"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36"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35"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37"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sp>
        <p:nvSpPr>
          <p:cNvPr id="39"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1995181668" name="SecondaryLogo"/>
          <p:cNvPicPr>
            <a:picLocks noChangeAspect="1"/>
          </p:cNvPicPr>
          <p:nvPr/>
        </p:nvPicPr>
        <p:blipFill>
          <a:blip r:embed="rId4"/>
          <a:stretch>
            <a:fillRect/>
          </a:stretch>
        </p:blipFill>
        <p:spPr>
          <a:xfrm>
            <a:off x="10208659" y="5997600"/>
            <a:ext cx="1658669"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19" name="White Top Rectangle"/>
          <p:cNvSpPr>
            <a:spLocks noChangeArrowheads="1"/>
          </p:cNvSpPr>
          <p:nvPr userDrawn="1"/>
        </p:nvSpPr>
        <p:spPr bwMode="auto">
          <a:xfrm>
            <a:off x="986095" y="3443622"/>
            <a:ext cx="648169" cy="46800"/>
          </a:xfrm>
          <a:prstGeom prst="rect">
            <a:avLst/>
          </a:prstGeom>
          <a:solidFill>
            <a:schemeClr val="bg1"/>
          </a:solidFill>
          <a:ln w="9525">
            <a:noFill/>
            <a:miter lim="800000"/>
            <a:headEnd/>
            <a:tailEnd/>
          </a:ln>
          <a:effectLst/>
        </p:spPr>
        <p:txBody>
          <a:bodyPr wrap="none" anchor="ctr"/>
          <a:lstStyle/>
          <a:p>
            <a:pPr>
              <a:defRPr/>
            </a:pPr>
            <a:endParaRPr lang="en-GB" sz="4799"/>
          </a:p>
        </p:txBody>
      </p:sp>
      <p:sp>
        <p:nvSpPr>
          <p:cNvPr id="34819" name="Title 1"/>
          <p:cNvSpPr>
            <a:spLocks noGrp="1" noChangeArrowheads="1"/>
          </p:cNvSpPr>
          <p:nvPr>
            <p:ph type="ctrTitle"/>
          </p:nvPr>
        </p:nvSpPr>
        <p:spPr>
          <a:xfrm>
            <a:off x="982100" y="1520316"/>
            <a:ext cx="9545793"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4" name="Text Placeholder 3"/>
          <p:cNvSpPr>
            <a:spLocks noGrp="1"/>
          </p:cNvSpPr>
          <p:nvPr>
            <p:ph type="body" sz="quarter" idx="11"/>
          </p:nvPr>
        </p:nvSpPr>
        <p:spPr>
          <a:xfrm>
            <a:off x="986095" y="3715432"/>
            <a:ext cx="7163077"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2" name="TextBox 21"/>
          <p:cNvSpPr txBox="1"/>
          <p:nvPr userDrawn="1"/>
        </p:nvSpPr>
        <p:spPr>
          <a:xfrm>
            <a:off x="-2160917" y="2132856"/>
            <a:ext cx="2013173" cy="738664"/>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bold</a:t>
            </a:r>
            <a:endParaRPr lang="en-GB" sz="4799"/>
          </a:p>
        </p:txBody>
      </p:sp>
      <p:sp>
        <p:nvSpPr>
          <p:cNvPr id="38"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bg1"/>
                </a:solidFill>
                <a:latin typeface="AU Passata Light" pitchFamily="34" charset="0"/>
              </a:rPr>
              <a:t>Department of Mathematics</a:t>
            </a:r>
          </a:p>
        </p:txBody>
      </p:sp>
      <p:sp>
        <p:nvSpPr>
          <p:cNvPr id="43"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39"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41"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40"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42"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486335861" name="SecondaryLogo"/>
          <p:cNvPicPr>
            <a:picLocks noChangeAspect="1"/>
          </p:cNvPicPr>
          <p:nvPr/>
        </p:nvPicPr>
        <p:blipFill>
          <a:blip r:embed="rId4"/>
          <a:stretch>
            <a:fillRect/>
          </a:stretch>
        </p:blipFill>
        <p:spPr>
          <a:xfrm>
            <a:off x="10208659" y="5997600"/>
            <a:ext cx="1658669" cy="558000"/>
          </a:xfrm>
          <a:prstGeom prst="rect">
            <a:avLst/>
          </a:prstGeom>
        </p:spPr>
      </p:pic>
      <p:sp>
        <p:nvSpPr>
          <p:cNvPr id="5" name="Slide Number Placeholder 4"/>
          <p:cNvSpPr>
            <a:spLocks noGrp="1"/>
          </p:cNvSpPr>
          <p:nvPr>
            <p:ph type="sldNum" sz="quarter" idx="14"/>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127008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819" name="Title 1"/>
          <p:cNvSpPr>
            <a:spLocks noGrp="1" noChangeArrowheads="1"/>
          </p:cNvSpPr>
          <p:nvPr>
            <p:ph type="ctrTitle"/>
          </p:nvPr>
        </p:nvSpPr>
        <p:spPr>
          <a:xfrm>
            <a:off x="986095" y="2482344"/>
            <a:ext cx="10222987"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en-GB"/>
              <a:t>Click to edit Master title style</a:t>
            </a:r>
          </a:p>
        </p:txBody>
      </p:sp>
      <p:sp>
        <p:nvSpPr>
          <p:cNvPr id="14" name="TextBox 13"/>
          <p:cNvSpPr txBox="1"/>
          <p:nvPr userDrawn="1"/>
        </p:nvSpPr>
        <p:spPr>
          <a:xfrm>
            <a:off x="-1974112" y="3082507"/>
            <a:ext cx="1826368" cy="307777"/>
          </a:xfrm>
          <a:prstGeom prst="rect">
            <a:avLst/>
          </a:prstGeom>
          <a:noFill/>
        </p:spPr>
        <p:txBody>
          <a:bodyPr wrap="square" lIns="0" tIns="0" rIns="0" bIns="0" rtlCol="0">
            <a:spAutoFit/>
          </a:bodyPr>
          <a:lstStyle/>
          <a:p>
            <a:pPr algn="r">
              <a:lnSpc>
                <a:spcPct val="100000"/>
              </a:lnSpc>
            </a:pPr>
            <a:r>
              <a:rPr lang="en-GB" sz="1000" baseline="0" noProof="1">
                <a:solidFill>
                  <a:schemeClr val="tx1">
                    <a:lumMod val="75000"/>
                    <a:lumOff val="25000"/>
                  </a:schemeClr>
                </a:solidFill>
              </a:rPr>
              <a:t>Ændr 2. linje eller ord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25" name="OFF_logo2Computed"/>
          <p:cNvSpPr txBox="1">
            <a:spLocks noChangeArrowheads="1"/>
          </p:cNvSpPr>
          <p:nvPr userDrawn="1"/>
        </p:nvSpPr>
        <p:spPr bwMode="auto">
          <a:xfrm>
            <a:off x="972253" y="5997600"/>
            <a:ext cx="2890917" cy="764328"/>
          </a:xfrm>
          <a:prstGeom prst="rect">
            <a:avLst/>
          </a:prstGeom>
          <a:noFill/>
          <a:ln w="1778" algn="ctr">
            <a:noFill/>
            <a:miter lim="800000"/>
            <a:headEnd/>
            <a:tailEnd/>
          </a:ln>
          <a:effectLst/>
        </p:spPr>
        <p:txBody>
          <a:bodyPr wrap="square" lIns="0" tIns="583200" rIns="0" bIns="0">
            <a:spAutoFit/>
          </a:bodyPr>
          <a:lstStyle/>
          <a:p>
            <a:pPr marL="0" marR="0" lvl="0" indent="0" algn="l" defTabSz="914400" rtl="0" eaLnBrk="1" fontAlgn="base" latinLnBrk="0" hangingPunct="1">
              <a:lnSpc>
                <a:spcPct val="95000"/>
              </a:lnSpc>
              <a:spcBef>
                <a:spcPct val="0"/>
              </a:spcBef>
              <a:spcAft>
                <a:spcPct val="0"/>
              </a:spcAft>
              <a:buClrTx/>
              <a:buSzTx/>
              <a:buFont typeface="AU Passata" pitchFamily="34" charset="0"/>
              <a:buNone/>
              <a:tabLst/>
              <a:defRPr/>
            </a:pPr>
            <a:r>
              <a:rPr lang="en-GB" sz="600" cap="all" spc="40" baseline="0">
                <a:solidFill>
                  <a:schemeClr val="bg1"/>
                </a:solidFill>
                <a:latin typeface="AU Passata Light" pitchFamily="34" charset="0"/>
              </a:rPr>
              <a:t>Department of Mathematics – centre for science studies</a:t>
            </a:r>
          </a:p>
          <a:p>
            <a:pPr>
              <a:lnSpc>
                <a:spcPct val="95000"/>
              </a:lnSpc>
              <a:defRPr/>
            </a:pPr>
            <a:endParaRPr lang="en-GB" sz="600" cap="all" spc="40" baseline="0">
              <a:solidFill>
                <a:schemeClr val="bg1"/>
              </a:solidFill>
              <a:latin typeface="AU Passata Light" pitchFamily="34" charset="0"/>
            </a:endParaRPr>
          </a:p>
        </p:txBody>
      </p:sp>
      <p:sp>
        <p:nvSpPr>
          <p:cNvPr id="30"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bg1"/>
                </a:solidFill>
                <a:effectLst/>
                <a:latin typeface="AU Passata" pitchFamily="34" charset="0"/>
              </a:rPr>
              <a:t>Aarhus
University</a:t>
            </a:r>
          </a:p>
        </p:txBody>
      </p:sp>
      <p:sp>
        <p:nvSpPr>
          <p:cNvPr id="26"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bg1"/>
                </a:solidFill>
                <a:latin typeface="+mn-lt"/>
              </a:rPr>
              <a:t>12 October 2021</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bg1"/>
                </a:solidFill>
                <a:latin typeface="+mn-lt"/>
              </a:rPr>
              <a:t>Postdoc</a:t>
            </a:r>
          </a:p>
        </p:txBody>
      </p:sp>
      <p:sp>
        <p:nvSpPr>
          <p:cNvPr id="27"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bg1"/>
                </a:solidFill>
                <a:latin typeface="+mn-lt"/>
              </a:rPr>
              <a:t>Open University Seminar</a:t>
            </a:r>
          </a:p>
        </p:txBody>
      </p:sp>
      <p:sp>
        <p:nvSpPr>
          <p:cNvPr id="29"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bg1"/>
                </a:solidFill>
                <a:latin typeface="+mn-lt"/>
              </a:rPr>
              <a:t>Gitte Kragh</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79" y="5997600"/>
            <a:ext cx="557714"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4782" y="5997601"/>
            <a:ext cx="71753" cy="557999"/>
          </a:xfrm>
          <a:prstGeom prst="rect">
            <a:avLst/>
          </a:prstGeom>
        </p:spPr>
      </p:pic>
      <p:pic>
        <p:nvPicPr>
          <p:cNvPr id="113393425" name="SecondaryLogo"/>
          <p:cNvPicPr>
            <a:picLocks noChangeAspect="1"/>
          </p:cNvPicPr>
          <p:nvPr/>
        </p:nvPicPr>
        <p:blipFill>
          <a:blip r:embed="rId4"/>
          <a:stretch>
            <a:fillRect/>
          </a:stretch>
        </p:blipFill>
        <p:spPr>
          <a:xfrm>
            <a:off x="10208659" y="5997600"/>
            <a:ext cx="1658669" cy="558000"/>
          </a:xfrm>
          <a:prstGeom prst="rect">
            <a:avLst/>
          </a:prstGeom>
        </p:spPr>
      </p:pic>
      <p:sp>
        <p:nvSpPr>
          <p:cNvPr id="4" name="Slide Number Placeholder 3"/>
          <p:cNvSpPr>
            <a:spLocks noGrp="1"/>
          </p:cNvSpPr>
          <p:nvPr>
            <p:ph type="sldNum" sz="quarter" idx="12"/>
          </p:nvPr>
        </p:nvSpPr>
        <p:spPr>
          <a:xfrm>
            <a:off x="11811068" y="6581497"/>
            <a:ext cx="252066" cy="139141"/>
          </a:xfrm>
        </p:spPr>
        <p:txBody>
          <a:bodyPr/>
          <a:lstStyle>
            <a:lvl1pPr>
              <a:defRPr>
                <a:solidFill>
                  <a:schemeClr val="bg1"/>
                </a:solidFill>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0739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986095" y="1960079"/>
            <a:ext cx="10222987" cy="393748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Box 4"/>
          <p:cNvSpPr txBox="1"/>
          <p:nvPr userDrawn="1"/>
        </p:nvSpPr>
        <p:spPr>
          <a:xfrm>
            <a:off x="-1974112" y="340162"/>
            <a:ext cx="1826368" cy="461665"/>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 </a:t>
            </a:r>
            <a:endParaRPr lang="en-GB" sz="4799"/>
          </a:p>
          <a:p>
            <a:pPr algn="r">
              <a:lnSpc>
                <a:spcPct val="100000"/>
              </a:lnSpc>
            </a:pPr>
            <a:r>
              <a:rPr lang="en-GB" sz="1000" baseline="0" noProof="1">
                <a:solidFill>
                  <a:schemeClr val="tx1">
                    <a:lumMod val="75000"/>
                    <a:lumOff val="25000"/>
                  </a:schemeClr>
                </a:solidFill>
              </a:rPr>
              <a:t>ændr 2. linje til</a:t>
            </a:r>
            <a:endParaRPr lang="en-GB" sz="4799"/>
          </a:p>
          <a:p>
            <a:pPr algn="r">
              <a:lnSpc>
                <a:spcPct val="100000"/>
              </a:lnSpc>
            </a:pPr>
            <a:r>
              <a:rPr lang="en-GB" sz="1000" noProof="1">
                <a:solidFill>
                  <a:schemeClr val="tx1">
                    <a:lumMod val="75000"/>
                    <a:lumOff val="25000"/>
                  </a:schemeClr>
                </a:solidFill>
              </a:rPr>
              <a:t>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4" name="Title 1"/>
          <p:cNvSpPr>
            <a:spLocks noGrp="1"/>
          </p:cNvSpPr>
          <p:nvPr>
            <p:ph type="title"/>
          </p:nvPr>
        </p:nvSpPr>
        <p:spPr>
          <a:xfrm>
            <a:off x="315995" y="228628"/>
            <a:ext cx="11559010" cy="752101"/>
          </a:xfrm>
        </p:spPr>
        <p:txBody>
          <a:bodyPr anchor="t" anchorCtr="0"/>
          <a:lstStyle/>
          <a:p>
            <a:r>
              <a:rPr lang="en-GB"/>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6376"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hasCustomPrompt="1"/>
          </p:nvPr>
        </p:nvSpPr>
        <p:spPr>
          <a:xfrm>
            <a:off x="316883" y="230400"/>
            <a:ext cx="5645733" cy="752400"/>
          </a:xfrm>
        </p:spPr>
        <p:txBody>
          <a:bodyPr anchor="t" anchorCtr="0"/>
          <a:lstStyle>
            <a:lvl1pPr>
              <a:defRPr/>
            </a:lvl1pPr>
          </a:lstStyle>
          <a:p>
            <a:r>
              <a:rPr lang="en-GB"/>
              <a:t>Insert title</a:t>
            </a:r>
          </a:p>
        </p:txBody>
      </p:sp>
      <p:sp>
        <p:nvSpPr>
          <p:cNvPr id="10" name="Text Placeholder 2"/>
          <p:cNvSpPr>
            <a:spLocks noGrp="1"/>
          </p:cNvSpPr>
          <p:nvPr>
            <p:ph type="body" sz="quarter" idx="14"/>
          </p:nvPr>
        </p:nvSpPr>
        <p:spPr>
          <a:xfrm>
            <a:off x="986095" y="1371600"/>
            <a:ext cx="4976521" cy="4525964"/>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3"/>
          <p:cNvSpPr>
            <a:spLocks noGrp="1"/>
          </p:cNvSpPr>
          <p:nvPr>
            <p:ph type="pic" sz="quarter" idx="13" hasCustomPrompt="1"/>
          </p:nvPr>
        </p:nvSpPr>
        <p:spPr>
          <a:xfrm>
            <a:off x="6231821" y="315913"/>
            <a:ext cx="5645580" cy="558165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4799"/>
          </a:p>
          <a:p>
            <a:pPr algn="r">
              <a:lnSpc>
                <a:spcPct val="100000"/>
              </a:lnSpc>
            </a:pPr>
            <a:r>
              <a:rPr lang="en-GB" sz="1000" noProof="1">
                <a:solidFill>
                  <a:schemeClr val="tx1">
                    <a:lumMod val="75000"/>
                    <a:lumOff val="25000"/>
                  </a:schemeClr>
                </a:solidFill>
              </a:rPr>
              <a:t>Light eller AU Passata Bold</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5" userDrawn="1">
          <p15:clr>
            <a:srgbClr val="A4A3A4"/>
          </p15:clr>
        </p15:guide>
        <p15:guide id="2" pos="3756" userDrawn="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1"/>
            <a:ext cx="12196376"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5" name="Black Rectangle"/>
          <p:cNvSpPr/>
          <p:nvPr userDrawn="1"/>
        </p:nvSpPr>
        <p:spPr>
          <a:xfrm>
            <a:off x="1001336" y="2694542"/>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2" name="Title 1"/>
          <p:cNvSpPr>
            <a:spLocks noGrp="1"/>
          </p:cNvSpPr>
          <p:nvPr>
            <p:ph type="title"/>
          </p:nvPr>
        </p:nvSpPr>
        <p:spPr>
          <a:xfrm>
            <a:off x="986095" y="1484784"/>
            <a:ext cx="4976521" cy="971980"/>
          </a:xfrm>
        </p:spPr>
        <p:txBody>
          <a:bodyPr anchor="b" anchorCtr="0"/>
          <a:lstStyle>
            <a:lvl1pPr>
              <a:lnSpc>
                <a:spcPct val="95000"/>
              </a:lnSpc>
              <a:defRPr sz="3000">
                <a:latin typeface="+mn-lt"/>
              </a:defRPr>
            </a:lvl1pPr>
          </a:lstStyle>
          <a:p>
            <a:r>
              <a:rPr lang="en-GB"/>
              <a:t>Click to edit Master title style</a:t>
            </a:r>
          </a:p>
        </p:txBody>
      </p:sp>
      <p:sp>
        <p:nvSpPr>
          <p:cNvPr id="10" name="Text Placeholder 2"/>
          <p:cNvSpPr>
            <a:spLocks noGrp="1"/>
          </p:cNvSpPr>
          <p:nvPr>
            <p:ph type="body" sz="quarter" idx="14"/>
          </p:nvPr>
        </p:nvSpPr>
        <p:spPr>
          <a:xfrm>
            <a:off x="986095" y="3010711"/>
            <a:ext cx="4976521" cy="1858449"/>
          </a:xfrm>
        </p:spPr>
        <p:txBody>
          <a:bodyPr/>
          <a:lstStyle>
            <a:lvl1pPr marL="0" indent="0">
              <a:buFont typeface="Calibri" panose="020F0502020204030204" pitchFamily="34" charset="0"/>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7" name="Picture Placeholder 3"/>
          <p:cNvSpPr>
            <a:spLocks noGrp="1"/>
          </p:cNvSpPr>
          <p:nvPr>
            <p:ph type="pic" sz="quarter" idx="13" hasCustomPrompt="1"/>
          </p:nvPr>
        </p:nvSpPr>
        <p:spPr>
          <a:xfrm>
            <a:off x="6233223" y="315913"/>
            <a:ext cx="5646270" cy="5583600"/>
          </a:xfrm>
        </p:spPr>
        <p:txBody>
          <a:bodyPr/>
          <a:lstStyle>
            <a:lvl1pPr marL="0" indent="0">
              <a:buNone/>
              <a:defRPr b="0"/>
            </a:lvl1pPr>
          </a:lstStyle>
          <a:p>
            <a:r>
              <a:rPr lang="en-GB"/>
              <a:t>Click here and add image via Templafy Image Library</a:t>
            </a:r>
          </a:p>
        </p:txBody>
      </p:sp>
      <p:sp>
        <p:nvSpPr>
          <p:cNvPr id="9" name="TextBox 8"/>
          <p:cNvSpPr txBox="1"/>
          <p:nvPr userDrawn="1"/>
        </p:nvSpPr>
        <p:spPr>
          <a:xfrm>
            <a:off x="-1974112" y="1780882"/>
            <a:ext cx="1826368" cy="153888"/>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to</a:t>
            </a:r>
            <a:r>
              <a:rPr lang="en-GB" sz="1000" baseline="0" noProof="1">
                <a:solidFill>
                  <a:schemeClr val="tx1">
                    <a:lumMod val="75000"/>
                    <a:lumOff val="25000"/>
                  </a:schemeClr>
                </a:solidFill>
              </a:rPr>
              <a:t> linjer</a:t>
            </a:r>
            <a:endParaRPr lang="en-GB" sz="4799"/>
          </a:p>
        </p:txBody>
      </p:sp>
      <p:sp>
        <p:nvSpPr>
          <p:cNvPr id="8" name="Slide Number Placeholder 7"/>
          <p:cNvSpPr>
            <a:spLocks noGrp="1"/>
          </p:cNvSpPr>
          <p:nvPr>
            <p:ph type="sldNum" sz="quarter" idx="17"/>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5" name="Date Placeholder 4" hidden="1"/>
          <p:cNvSpPr>
            <a:spLocks noGrp="1"/>
          </p:cNvSpPr>
          <p:nvPr>
            <p:ph type="dt" sz="half" idx="15"/>
          </p:nvPr>
        </p:nvSpPr>
        <p:spPr/>
        <p:txBody>
          <a:bodyPr/>
          <a:lstStyle/>
          <a:p>
            <a:fld id="{78417F83-4CBA-48F2-BAD0-783AE3701E32}" type="datetimeFigureOut">
              <a:rPr lang="en-GB" smtClean="0"/>
              <a:pPr/>
              <a:t>21/12/2023</a:t>
            </a:fld>
            <a:r>
              <a:rPr lang="en-GB"/>
              <a:t>12/10/2021</a:t>
            </a:r>
          </a:p>
        </p:txBody>
      </p:sp>
      <p:sp>
        <p:nvSpPr>
          <p:cNvPr id="6" name="Footer Placeholder 5" hidden="1"/>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1" userDrawn="1">
          <p15:clr>
            <a:srgbClr val="A4A3A4"/>
          </p15:clr>
        </p15:guide>
        <p15:guide id="2" pos="3756" userDrawn="1">
          <p15:clr>
            <a:srgbClr val="A4A3A4"/>
          </p15:clr>
        </p15:guide>
        <p15:guide id="3" orient="horz" pos="3069" userDrawn="1">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83" y="316800"/>
            <a:ext cx="11562611" cy="5583600"/>
          </a:xfrm>
          <a:solidFill>
            <a:schemeClr val="bg1"/>
          </a:solidFill>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077618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5" name="Picture Placeholder 2"/>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9" name="Slide Number Placeholder 8"/>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5" userDrawn="1">
          <p15:clr>
            <a:srgbClr val="A4A3A4"/>
          </p15:clr>
        </p15:guide>
        <p15:guide id="2" pos="3755"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659AEB77-A169-41B9-B0AC-E50EE97BA987}"/>
              </a:ext>
            </a:extLst>
          </p:cNvPr>
          <p:cNvSpPr>
            <a:spLocks noGrp="1"/>
          </p:cNvSpPr>
          <p:nvPr>
            <p:ph type="body" sz="quarter" idx="16"/>
          </p:nvPr>
        </p:nvSpPr>
        <p:spPr>
          <a:xfrm>
            <a:off x="6307422" y="2274888"/>
            <a:ext cx="5218768" cy="3657600"/>
          </a:xfrm>
          <a:prstGeom prst="rect">
            <a:avLst/>
          </a:prstGeom>
        </p:spPr>
        <p:txBody>
          <a:bodyPr/>
          <a:lstStyle>
            <a:lvl1pPr marL="0" indent="0">
              <a:buNone/>
              <a:defRPr sz="1800"/>
            </a:lvl1pPr>
          </a:lstStyle>
          <a:p>
            <a:pPr lvl="0"/>
            <a:endParaRPr lang="it-IT"/>
          </a:p>
        </p:txBody>
      </p:sp>
      <p:sp>
        <p:nvSpPr>
          <p:cNvPr id="8" name="Segnaposto testo 9">
            <a:extLst>
              <a:ext uri="{FF2B5EF4-FFF2-40B4-BE49-F238E27FC236}">
                <a16:creationId xmlns:a16="http://schemas.microsoft.com/office/drawing/2014/main" id="{AACE60B1-4851-4E25-B705-CF8967D490BE}"/>
              </a:ext>
            </a:extLst>
          </p:cNvPr>
          <p:cNvSpPr>
            <a:spLocks noGrp="1"/>
          </p:cNvSpPr>
          <p:nvPr>
            <p:ph type="body" sz="quarter" idx="12"/>
          </p:nvPr>
        </p:nvSpPr>
        <p:spPr>
          <a:xfrm>
            <a:off x="611189" y="2274888"/>
            <a:ext cx="5218768" cy="3657600"/>
          </a:xfrm>
          <a:prstGeom prst="rect">
            <a:avLst/>
          </a:prstGeom>
        </p:spPr>
        <p:txBody>
          <a:bodyPr/>
          <a:lstStyle>
            <a:lvl1pPr marL="0" indent="0">
              <a:buNone/>
              <a:defRPr sz="1800"/>
            </a:lvl1pPr>
          </a:lstStyle>
          <a:p>
            <a:pPr lvl="0"/>
            <a:endParaRPr lang="it-IT"/>
          </a:p>
        </p:txBody>
      </p:sp>
      <p:sp>
        <p:nvSpPr>
          <p:cNvPr id="7" name="Segnaposto testo 5">
            <a:extLst>
              <a:ext uri="{FF2B5EF4-FFF2-40B4-BE49-F238E27FC236}">
                <a16:creationId xmlns:a16="http://schemas.microsoft.com/office/drawing/2014/main" id="{9BCD6281-039F-44C3-B566-4A91EE6CE889}"/>
              </a:ext>
            </a:extLst>
          </p:cNvPr>
          <p:cNvSpPr>
            <a:spLocks noGrp="1"/>
          </p:cNvSpPr>
          <p:nvPr>
            <p:ph type="body" sz="quarter" idx="10" hasCustomPrompt="1"/>
          </p:nvPr>
        </p:nvSpPr>
        <p:spPr>
          <a:xfrm>
            <a:off x="2351655" y="459400"/>
            <a:ext cx="9174783"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13" name="CasellaDiTesto 12">
            <a:extLst>
              <a:ext uri="{FF2B5EF4-FFF2-40B4-BE49-F238E27FC236}">
                <a16:creationId xmlns:a16="http://schemas.microsoft.com/office/drawing/2014/main" id="{8A69283C-0836-4B5D-ADF7-645901E3B0BE}"/>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
        <p:nvSpPr>
          <p:cNvPr id="15" name="Segnaposto testo 3">
            <a:extLst>
              <a:ext uri="{FF2B5EF4-FFF2-40B4-BE49-F238E27FC236}">
                <a16:creationId xmlns:a16="http://schemas.microsoft.com/office/drawing/2014/main" id="{51CF57CF-A6B1-4808-9EB3-414384A2B818}"/>
              </a:ext>
            </a:extLst>
          </p:cNvPr>
          <p:cNvSpPr>
            <a:spLocks noGrp="1"/>
          </p:cNvSpPr>
          <p:nvPr>
            <p:ph type="body" sz="quarter" idx="11" hasCustomPrompt="1"/>
          </p:nvPr>
        </p:nvSpPr>
        <p:spPr>
          <a:xfrm>
            <a:off x="610941" y="1556010"/>
            <a:ext cx="5219016"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
        <p:nvSpPr>
          <p:cNvPr id="16" name="Segnaposto testo 3">
            <a:extLst>
              <a:ext uri="{FF2B5EF4-FFF2-40B4-BE49-F238E27FC236}">
                <a16:creationId xmlns:a16="http://schemas.microsoft.com/office/drawing/2014/main" id="{1CDD4A16-2E36-4127-B15F-8982FB2C598F}"/>
              </a:ext>
            </a:extLst>
          </p:cNvPr>
          <p:cNvSpPr>
            <a:spLocks noGrp="1"/>
          </p:cNvSpPr>
          <p:nvPr>
            <p:ph type="body" sz="quarter" idx="15" hasCustomPrompt="1"/>
          </p:nvPr>
        </p:nvSpPr>
        <p:spPr>
          <a:xfrm>
            <a:off x="6307422" y="1545961"/>
            <a:ext cx="52228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Tree>
    <p:extLst>
      <p:ext uri="{BB962C8B-B14F-4D97-AF65-F5344CB8AC3E}">
        <p14:creationId xmlns:p14="http://schemas.microsoft.com/office/powerpoint/2010/main" val="1773928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83" y="316800"/>
            <a:ext cx="5646270" cy="2653200"/>
          </a:xfrm>
          <a:solidFill>
            <a:schemeClr val="bg1"/>
          </a:solidFill>
        </p:spPr>
        <p:txBody>
          <a:bodyPr/>
          <a:lstStyle>
            <a:lvl1pPr marL="0" indent="0">
              <a:buFontTx/>
              <a:buNone/>
              <a:defRPr b="0"/>
            </a:lvl1pPr>
          </a:lstStyle>
          <a:p>
            <a:r>
              <a:rPr lang="en-GB"/>
              <a:t>Click here and add image via Templafy Image Library</a:t>
            </a:r>
          </a:p>
        </p:txBody>
      </p:sp>
      <p:sp>
        <p:nvSpPr>
          <p:cNvPr id="7" name="Picture Placeholder 2"/>
          <p:cNvSpPr>
            <a:spLocks noGrp="1"/>
          </p:cNvSpPr>
          <p:nvPr>
            <p:ph type="pic" sz="quarter" idx="13" hasCustomPrompt="1"/>
          </p:nvPr>
        </p:nvSpPr>
        <p:spPr>
          <a:xfrm>
            <a:off x="316883" y="3237372"/>
            <a:ext cx="5646270" cy="2653200"/>
          </a:xfrm>
        </p:spPr>
        <p:txBody>
          <a:bodyPr/>
          <a:lstStyle>
            <a:lvl1pPr marL="0" indent="0">
              <a:buFontTx/>
              <a:buNone/>
              <a:defRPr b="0"/>
            </a:lvl1pPr>
          </a:lstStyle>
          <a:p>
            <a:r>
              <a:rPr lang="en-GB"/>
              <a:t>Click here and add image via Templafy Image Library</a:t>
            </a:r>
          </a:p>
        </p:txBody>
      </p:sp>
      <p:sp>
        <p:nvSpPr>
          <p:cNvPr id="5" name="Picture Placeholder 3"/>
          <p:cNvSpPr>
            <a:spLocks noGrp="1"/>
          </p:cNvSpPr>
          <p:nvPr>
            <p:ph type="pic" sz="quarter" idx="12" hasCustomPrompt="1"/>
          </p:nvPr>
        </p:nvSpPr>
        <p:spPr>
          <a:xfrm>
            <a:off x="6233223" y="316800"/>
            <a:ext cx="5646270" cy="55836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83" y="316800"/>
            <a:ext cx="5646270" cy="5583600"/>
          </a:xfrm>
          <a:solidFill>
            <a:schemeClr val="bg1"/>
          </a:solidFill>
        </p:spPr>
        <p:txBody>
          <a:bodyPr/>
          <a:lstStyle>
            <a:lvl1pPr marL="0" indent="0">
              <a:buFontTx/>
              <a:buNone/>
              <a:defRPr b="0"/>
            </a:lvl1pPr>
          </a:lstStyle>
          <a:p>
            <a:r>
              <a:rPr lang="en-GB"/>
              <a:t>Click here and add image via Templafy Image Library</a:t>
            </a:r>
          </a:p>
        </p:txBody>
      </p:sp>
      <p:sp>
        <p:nvSpPr>
          <p:cNvPr id="4" name="Picture Placeholder 2"/>
          <p:cNvSpPr>
            <a:spLocks noGrp="1"/>
          </p:cNvSpPr>
          <p:nvPr>
            <p:ph type="pic" sz="quarter" idx="11" hasCustomPrompt="1"/>
          </p:nvPr>
        </p:nvSpPr>
        <p:spPr>
          <a:xfrm>
            <a:off x="6233223" y="316800"/>
            <a:ext cx="5646270" cy="2653200"/>
          </a:xfrm>
        </p:spPr>
        <p:txBody>
          <a:bodyPr/>
          <a:lstStyle>
            <a:lvl1pPr marL="0" indent="0">
              <a:buFontTx/>
              <a:buNone/>
              <a:defRPr b="0"/>
            </a:lvl1pPr>
          </a:lstStyle>
          <a:p>
            <a:r>
              <a:rPr lang="en-GB"/>
              <a:t>Click here and add image via Templafy Image Library</a:t>
            </a:r>
          </a:p>
        </p:txBody>
      </p:sp>
      <p:sp>
        <p:nvSpPr>
          <p:cNvPr id="7" name="Picture Placeholder 3"/>
          <p:cNvSpPr>
            <a:spLocks noGrp="1"/>
          </p:cNvSpPr>
          <p:nvPr>
            <p:ph type="pic" sz="quarter" idx="13" hasCustomPrompt="1"/>
          </p:nvPr>
        </p:nvSpPr>
        <p:spPr>
          <a:xfrm>
            <a:off x="6233223" y="3237372"/>
            <a:ext cx="5646270" cy="2653200"/>
          </a:xfrm>
        </p:spPr>
        <p:txBody>
          <a:bodyPr/>
          <a:lstStyle>
            <a:lvl1pPr marL="0" indent="0">
              <a:buFontTx/>
              <a:buNone/>
              <a:defRPr b="0"/>
            </a:lvl1pPr>
          </a:lstStyle>
          <a:p>
            <a:r>
              <a:rPr lang="en-GB"/>
              <a:t>Click here and add image via Templafy Image Library</a:t>
            </a:r>
          </a:p>
        </p:txBody>
      </p:sp>
      <p:sp>
        <p:nvSpPr>
          <p:cNvPr id="10" name="Slide Number Placeholder 9"/>
          <p:cNvSpPr>
            <a:spLocks noGrp="1"/>
          </p:cNvSpPr>
          <p:nvPr>
            <p:ph type="sldNum" sz="quarter" idx="16"/>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8" name="Date Placeholder 7" hidden="1"/>
          <p:cNvSpPr>
            <a:spLocks noGrp="1"/>
          </p:cNvSpPr>
          <p:nvPr>
            <p:ph type="dt" sz="half" idx="14"/>
          </p:nvPr>
        </p:nvSpPr>
        <p:spPr/>
        <p:txBody>
          <a:bodyPr/>
          <a:lstStyle/>
          <a:p>
            <a:fld id="{78417F83-4CBA-48F2-BAD0-783AE3701E32}" type="datetimeFigureOut">
              <a:rPr lang="en-GB" smtClean="0"/>
              <a:pPr/>
              <a:t>21/12/2023</a:t>
            </a:fld>
            <a:r>
              <a:rPr lang="en-GB"/>
              <a:t>12/10/2021</a:t>
            </a:r>
          </a:p>
        </p:txBody>
      </p:sp>
      <p:sp>
        <p:nvSpPr>
          <p:cNvPr id="9" name="Footer Placeholder 8" hidden="1"/>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3" userDrawn="1">
          <p15:clr>
            <a:srgbClr val="A4A3A4"/>
          </p15:clr>
        </p15:guide>
        <p15:guide id="2" pos="3756"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96" y="315913"/>
            <a:ext cx="11560010" cy="6220354"/>
          </a:xfrm>
        </p:spPr>
        <p:txBody>
          <a:bodyPr/>
          <a:lstStyle>
            <a:lvl1pPr marL="0" indent="0">
              <a:buFontTx/>
              <a:buNone/>
              <a:defRPr b="0"/>
            </a:lvl1pPr>
          </a:lstStyle>
          <a:p>
            <a:r>
              <a:rPr lang="en-GB"/>
              <a:t>Click here and add image via Templafy Image Library</a:t>
            </a:r>
          </a:p>
        </p:txBody>
      </p:sp>
      <p:sp>
        <p:nvSpPr>
          <p:cNvPr id="8" name="Slide Number Placeholder 7"/>
          <p:cNvSpPr>
            <a:spLocks noGrp="1"/>
          </p:cNvSpPr>
          <p:nvPr>
            <p:ph type="sldNum" sz="quarter" idx="14"/>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2"/>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53494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4"/>
          </p:nvPr>
        </p:nvSpPr>
        <p:spPr/>
        <p:txBody>
          <a:bodyPr/>
          <a:lstStyle/>
          <a:p>
            <a:endParaRPr lang="en-GB"/>
          </a:p>
        </p:txBody>
      </p:sp>
      <p:sp>
        <p:nvSpPr>
          <p:cNvPr id="11" name="Text Placeholder 61"/>
          <p:cNvSpPr>
            <a:spLocks noGrp="1"/>
          </p:cNvSpPr>
          <p:nvPr>
            <p:ph type="body" sz="quarter" idx="16" hasCustomPrompt="1"/>
          </p:nvPr>
        </p:nvSpPr>
        <p:spPr>
          <a:xfrm>
            <a:off x="1846421" y="1412776"/>
            <a:ext cx="8499157"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en-GB"/>
              <a:t>Click to add Quote text, for next level ENTER and TAB</a:t>
            </a:r>
          </a:p>
          <a:p>
            <a:pPr lvl="1"/>
            <a:r>
              <a:rPr lang="en-GB"/>
              <a:t>Second level</a:t>
            </a:r>
          </a:p>
          <a:p>
            <a:pPr lvl="2"/>
            <a:endParaRPr lang="en-GB"/>
          </a:p>
        </p:txBody>
      </p:sp>
    </p:spTree>
    <p:extLst>
      <p:ext uri="{BB962C8B-B14F-4D97-AF65-F5344CB8AC3E}">
        <p14:creationId xmlns:p14="http://schemas.microsoft.com/office/powerpoint/2010/main" val="1796140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1" y="1"/>
            <a:ext cx="12192000"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Title 1"/>
          <p:cNvSpPr>
            <a:spLocks noGrp="1"/>
          </p:cNvSpPr>
          <p:nvPr>
            <p:ph type="title"/>
          </p:nvPr>
        </p:nvSpPr>
        <p:spPr>
          <a:xfrm>
            <a:off x="315995" y="230400"/>
            <a:ext cx="11566212" cy="752400"/>
          </a:xfrm>
        </p:spPr>
        <p:txBody>
          <a:bodyPr anchor="t" anchorCtr="0"/>
          <a:lstStyle/>
          <a:p>
            <a:r>
              <a:rPr lang="en-GB"/>
              <a:t>Click to edit Master title style</a:t>
            </a:r>
          </a:p>
        </p:txBody>
      </p:sp>
      <p:sp>
        <p:nvSpPr>
          <p:cNvPr id="7" name="Text Placeholder 2"/>
          <p:cNvSpPr>
            <a:spLocks noGrp="1"/>
          </p:cNvSpPr>
          <p:nvPr>
            <p:ph type="body" sz="quarter" idx="11" hasCustomPrompt="1"/>
          </p:nvPr>
        </p:nvSpPr>
        <p:spPr>
          <a:xfrm>
            <a:off x="2998849" y="1853461"/>
            <a:ext cx="6266328"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en-GB"/>
              <a:t>Click to add Quote text, for next level ENTER and TAB</a:t>
            </a:r>
          </a:p>
          <a:p>
            <a:pPr lvl="1"/>
            <a:r>
              <a:rPr lang="en-GB"/>
              <a:t>Second level</a:t>
            </a:r>
          </a:p>
        </p:txBody>
      </p:sp>
      <p:sp>
        <p:nvSpPr>
          <p:cNvPr id="11" name="Slide Number Placeholder 10"/>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10" name="Footer Placeholder 9"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495154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98" y="328612"/>
            <a:ext cx="11553659" cy="6213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Slide Number Placeholder 7"/>
          <p:cNvSpPr>
            <a:spLocks noGrp="1"/>
          </p:cNvSpPr>
          <p:nvPr>
            <p:ph type="sldNum" sz="quarter" idx="15"/>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6" name="Date Placeholder 5" hidden="1"/>
          <p:cNvSpPr>
            <a:spLocks noGrp="1"/>
          </p:cNvSpPr>
          <p:nvPr>
            <p:ph type="dt" sz="half" idx="13"/>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78156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6" name="TextBox 5"/>
          <p:cNvSpPr txBox="1"/>
          <p:nvPr userDrawn="1"/>
        </p:nvSpPr>
        <p:spPr>
          <a:xfrm>
            <a:off x="-2160917" y="1022477"/>
            <a:ext cx="2013173" cy="473425"/>
          </a:xfrm>
          <a:prstGeom prst="rect">
            <a:avLst/>
          </a:prstGeom>
          <a:noFill/>
        </p:spPr>
        <p:txBody>
          <a:bodyPr wrap="square" lIns="0" tIns="0" rIns="0" bIns="0" rtlCol="0">
            <a:noAutofit/>
          </a:bodyPr>
          <a:lstStyle/>
          <a:p>
            <a:pPr algn="r">
              <a:lnSpc>
                <a:spcPct val="100000"/>
              </a:lnSpc>
            </a:pPr>
            <a:r>
              <a:rPr lang="en-GB"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en-GB" sz="1000" noProof="1">
                <a:solidFill>
                  <a:schemeClr val="tx1">
                    <a:lumMod val="75000"/>
                    <a:lumOff val="25000"/>
                  </a:schemeClr>
                </a:solidFill>
              </a:rPr>
              <a:t>til AU Passata Light</a:t>
            </a:r>
            <a:endParaRPr lang="en-GB" sz="4799"/>
          </a:p>
        </p:txBody>
      </p:sp>
      <p:sp>
        <p:nvSpPr>
          <p:cNvPr id="9" name="Slide Number Placeholder 8"/>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6019" y="1340768"/>
            <a:ext cx="1224455"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11068" y="6581497"/>
            <a:ext cx="252066" cy="139141"/>
          </a:xfrm>
        </p:spPr>
        <p:txBody>
          <a:body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4" name="Footer Placeholder 3" hidden="1"/>
          <p:cNvSpPr>
            <a:spLocks noGrp="1"/>
          </p:cNvSpPr>
          <p:nvPr>
            <p:ph type="ftr" sz="quarter" idx="11"/>
          </p:nvPr>
        </p:nvSpPr>
        <p:spPr/>
        <p:txBody>
          <a:bodyPr/>
          <a:lstStyle/>
          <a:p>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0034" y="2163364"/>
            <a:ext cx="2531931"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7" name="Footer Placeholder 6" hidden="1"/>
          <p:cNvSpPr>
            <a:spLocks noGrp="1"/>
          </p:cNvSpPr>
          <p:nvPr>
            <p:ph type="ftr" sz="quarter" idx="11"/>
          </p:nvPr>
        </p:nvSpPr>
        <p:spPr/>
        <p:txBody>
          <a:bodyPr/>
          <a:lstStyle/>
          <a:p>
            <a:endParaRPr lang="en-GB"/>
          </a:p>
        </p:txBody>
      </p:sp>
      <p:sp>
        <p:nvSpPr>
          <p:cNvPr id="9"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3797440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34" name="Pladsholder til tekst 2"/>
          <p:cNvSpPr txBox="1">
            <a:spLocks/>
          </p:cNvSpPr>
          <p:nvPr userDrawn="1"/>
        </p:nvSpPr>
        <p:spPr>
          <a:xfrm>
            <a:off x="1091198" y="2098690"/>
            <a:ext cx="1274873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a:solidFill>
                  <a:schemeClr val="accent6"/>
                </a:solidFill>
                <a:latin typeface="AU Peto" panose="040C0B07020602020301" pitchFamily="82" charset="0"/>
              </a:rPr>
              <a:t>Aarhus</a:t>
            </a:r>
            <a:endParaRPr lang="en-GB" sz="2200"/>
          </a:p>
        </p:txBody>
      </p:sp>
      <p:sp>
        <p:nvSpPr>
          <p:cNvPr id="6" name="Pladsholder til tekst 2"/>
          <p:cNvSpPr txBox="1">
            <a:spLocks/>
          </p:cNvSpPr>
          <p:nvPr userDrawn="1"/>
        </p:nvSpPr>
        <p:spPr>
          <a:xfrm>
            <a:off x="7441478" y="2093601"/>
            <a:ext cx="4357619"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en-GB" sz="10000" kern="0" err="1">
                <a:solidFill>
                  <a:schemeClr val="bg1"/>
                </a:solidFill>
                <a:latin typeface="AU Peto" panose="040C0B07020602020301" pitchFamily="82" charset="0"/>
              </a:rPr>
              <a:t>uni</a:t>
            </a:r>
            <a:endParaRPr lang="en-GB" sz="10000" kern="0">
              <a:solidFill>
                <a:schemeClr val="bg1"/>
              </a:solidFill>
              <a:latin typeface="AU Peto" panose="040C0B07020602020301" pitchFamily="82" charset="0"/>
            </a:endParaRPr>
          </a:p>
        </p:txBody>
      </p:sp>
      <p:sp>
        <p:nvSpPr>
          <p:cNvPr id="7" name="Pladsholder til tekst 2"/>
          <p:cNvSpPr txBox="1">
            <a:spLocks/>
          </p:cNvSpPr>
          <p:nvPr userDrawn="1"/>
        </p:nvSpPr>
        <p:spPr>
          <a:xfrm>
            <a:off x="1881982" y="3428551"/>
            <a:ext cx="929145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en-GB" sz="10000" kern="0" err="1">
                <a:solidFill>
                  <a:schemeClr val="bg1"/>
                </a:solidFill>
                <a:latin typeface="AU Peto" panose="040C0B07020602020301" pitchFamily="82" charset="0"/>
              </a:rPr>
              <a:t>versiet</a:t>
            </a:r>
            <a:endParaRPr lang="en-GB" sz="1000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926240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egnaposto testo 9">
            <a:extLst>
              <a:ext uri="{FF2B5EF4-FFF2-40B4-BE49-F238E27FC236}">
                <a16:creationId xmlns:a16="http://schemas.microsoft.com/office/drawing/2014/main" id="{004ABC09-5A95-4CBF-A17B-A93400DFEAB7}"/>
              </a:ext>
            </a:extLst>
          </p:cNvPr>
          <p:cNvSpPr>
            <a:spLocks noGrp="1"/>
          </p:cNvSpPr>
          <p:nvPr>
            <p:ph type="body" sz="quarter" idx="15"/>
          </p:nvPr>
        </p:nvSpPr>
        <p:spPr>
          <a:xfrm>
            <a:off x="610940" y="2265902"/>
            <a:ext cx="5237996" cy="3677697"/>
          </a:xfrm>
          <a:prstGeom prst="rect">
            <a:avLst/>
          </a:prstGeom>
        </p:spPr>
        <p:txBody>
          <a:bodyPr/>
          <a:lstStyle>
            <a:lvl1pPr marL="0" indent="0">
              <a:buNone/>
              <a:defRPr sz="1800"/>
            </a:lvl1pPr>
          </a:lstStyle>
          <a:p>
            <a:pPr lvl="0"/>
            <a:endParaRPr lang="it-IT"/>
          </a:p>
        </p:txBody>
      </p:sp>
      <p:sp>
        <p:nvSpPr>
          <p:cNvPr id="7" name="Segnaposto immagine 2">
            <a:extLst>
              <a:ext uri="{FF2B5EF4-FFF2-40B4-BE49-F238E27FC236}">
                <a16:creationId xmlns:a16="http://schemas.microsoft.com/office/drawing/2014/main" id="{B8FD8854-6EEE-D341-9B87-6AFA25869046}"/>
              </a:ext>
            </a:extLst>
          </p:cNvPr>
          <p:cNvSpPr>
            <a:spLocks noGrp="1"/>
          </p:cNvSpPr>
          <p:nvPr>
            <p:ph type="pic" idx="12"/>
          </p:nvPr>
        </p:nvSpPr>
        <p:spPr>
          <a:xfrm>
            <a:off x="6343066" y="18789"/>
            <a:ext cx="5848934" cy="5924811"/>
          </a:xfrm>
          <a:prstGeom prst="rect">
            <a:avLst/>
          </a:prstGeom>
        </p:spPr>
        <p:txBody>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6" name="Segnaposto testo 5">
            <a:extLst>
              <a:ext uri="{FF2B5EF4-FFF2-40B4-BE49-F238E27FC236}">
                <a16:creationId xmlns:a16="http://schemas.microsoft.com/office/drawing/2014/main" id="{89B53190-1058-46BA-A559-E81DB34914B5}"/>
              </a:ext>
            </a:extLst>
          </p:cNvPr>
          <p:cNvSpPr>
            <a:spLocks noGrp="1"/>
          </p:cNvSpPr>
          <p:nvPr>
            <p:ph type="body" sz="quarter" idx="10" hasCustomPrompt="1"/>
          </p:nvPr>
        </p:nvSpPr>
        <p:spPr>
          <a:xfrm>
            <a:off x="2351656" y="459400"/>
            <a:ext cx="3482160"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8" name="CasellaDiTesto 7">
            <a:extLst>
              <a:ext uri="{FF2B5EF4-FFF2-40B4-BE49-F238E27FC236}">
                <a16:creationId xmlns:a16="http://schemas.microsoft.com/office/drawing/2014/main" id="{1847D073-E41B-4A53-81E7-0274C291234F}"/>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
        <p:nvSpPr>
          <p:cNvPr id="10" name="Segnaposto testo 3">
            <a:extLst>
              <a:ext uri="{FF2B5EF4-FFF2-40B4-BE49-F238E27FC236}">
                <a16:creationId xmlns:a16="http://schemas.microsoft.com/office/drawing/2014/main" id="{F2D47761-4E0F-48C2-A430-DDD7BBF282DC}"/>
              </a:ext>
            </a:extLst>
          </p:cNvPr>
          <p:cNvSpPr>
            <a:spLocks noGrp="1"/>
          </p:cNvSpPr>
          <p:nvPr>
            <p:ph type="body" sz="quarter" idx="11" hasCustomPrompt="1"/>
          </p:nvPr>
        </p:nvSpPr>
        <p:spPr>
          <a:xfrm>
            <a:off x="610940" y="1556010"/>
            <a:ext cx="5222875" cy="422275"/>
          </a:xfrm>
          <a:prstGeom prst="rect">
            <a:avLst/>
          </a:prstGeom>
        </p:spPr>
        <p:txBody>
          <a:bodyPr/>
          <a:lstStyle>
            <a:lvl1pPr marL="0" indent="0">
              <a:buNone/>
              <a:defRPr b="1">
                <a:solidFill>
                  <a:srgbClr val="A9D18E"/>
                </a:solidFill>
                <a:latin typeface="+mn-lt"/>
              </a:defRPr>
            </a:lvl1pPr>
          </a:lstStyle>
          <a:p>
            <a:pPr lvl="0"/>
            <a:r>
              <a:rPr lang="it-IT" err="1"/>
              <a:t>title</a:t>
            </a:r>
            <a:endParaRPr lang="it-IT"/>
          </a:p>
        </p:txBody>
      </p:sp>
    </p:spTree>
    <p:extLst>
      <p:ext uri="{BB962C8B-B14F-4D97-AF65-F5344CB8AC3E}">
        <p14:creationId xmlns:p14="http://schemas.microsoft.com/office/powerpoint/2010/main" val="3059965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1"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p:txBody>
      </p:sp>
      <p:sp>
        <p:nvSpPr>
          <p:cNvPr id="5" name="LAN_AUWBreak"/>
          <p:cNvSpPr/>
          <p:nvPr userDrawn="1"/>
        </p:nvSpPr>
        <p:spPr bwMode="auto">
          <a:xfrm>
            <a:off x="6024182" y="2804401"/>
            <a:ext cx="2470550" cy="1293389"/>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4000" b="0" i="0" u="none" strike="noStrike" cap="all" normalizeH="0" baseline="0" noProof="1">
                <a:ln>
                  <a:noFill/>
                </a:ln>
                <a:solidFill>
                  <a:schemeClr val="bg1"/>
                </a:solidFill>
                <a:effectLst/>
                <a:latin typeface="AU Passata" pitchFamily="34" charset="0"/>
              </a:rPr>
              <a:t>Aarhus
University</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9133" y="2864711"/>
            <a:ext cx="222898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en-GB" smtClean="0"/>
              <a:pPr/>
              <a:t>21/12/2023</a:t>
            </a:fld>
            <a:r>
              <a:rPr lang="en-GB"/>
              <a:t>12/10/2021</a:t>
            </a:r>
          </a:p>
        </p:txBody>
      </p:sp>
      <p:sp>
        <p:nvSpPr>
          <p:cNvPr id="9" name="Footer Placeholder 6" hidden="1"/>
          <p:cNvSpPr>
            <a:spLocks noGrp="1"/>
          </p:cNvSpPr>
          <p:nvPr>
            <p:ph type="ftr" sz="quarter" idx="11"/>
          </p:nvPr>
        </p:nvSpPr>
        <p:spPr>
          <a:xfrm>
            <a:off x="0" y="7020000"/>
            <a:ext cx="0" cy="0"/>
          </a:xfrm>
        </p:spPr>
        <p:txBody>
          <a:bodyPr/>
          <a:lstStyle/>
          <a:p>
            <a:endParaRPr lang="en-GB"/>
          </a:p>
        </p:txBody>
      </p:sp>
      <p:sp>
        <p:nvSpPr>
          <p:cNvPr id="10" name="Slide Number Placeholder 8" hidden="1"/>
          <p:cNvSpPr>
            <a:spLocks noGrp="1"/>
          </p:cNvSpPr>
          <p:nvPr>
            <p:ph type="sldNum" sz="quarter" idx="12"/>
          </p:nvPr>
        </p:nvSpPr>
        <p:spPr>
          <a:xfrm>
            <a:off x="0" y="7020001"/>
            <a:ext cx="0" cy="734368"/>
          </a:xfrm>
        </p:spPr>
        <p:txBody>
          <a:bodyPr/>
          <a:lstStyle>
            <a:lvl1pPr>
              <a:defRPr sz="100">
                <a:noFill/>
              </a:defRPr>
            </a:lvl1pPr>
          </a:lstStyle>
          <a:p>
            <a:pPr>
              <a:defRPr/>
            </a:pPr>
            <a:fld id="{E90C1E0A-682D-40DC-B1EA-26C007FDC330}" type="slidenum">
              <a:rPr lang="en-GB" smtClean="0"/>
              <a:pPr>
                <a:defRPr/>
              </a:pPr>
              <a:t>‹#›</a:t>
            </a:fld>
            <a:endParaRPr lang="en-GB"/>
          </a:p>
        </p:txBody>
      </p:sp>
    </p:spTree>
    <p:extLst>
      <p:ext uri="{BB962C8B-B14F-4D97-AF65-F5344CB8AC3E}">
        <p14:creationId xmlns:p14="http://schemas.microsoft.com/office/powerpoint/2010/main" val="412889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egnaposto immagine 2">
            <a:extLst>
              <a:ext uri="{FF2B5EF4-FFF2-40B4-BE49-F238E27FC236}">
                <a16:creationId xmlns:a16="http://schemas.microsoft.com/office/drawing/2014/main" id="{3C2254F3-2967-4200-A418-9B995BB03C66}"/>
              </a:ext>
            </a:extLst>
          </p:cNvPr>
          <p:cNvSpPr>
            <a:spLocks noGrp="1"/>
          </p:cNvSpPr>
          <p:nvPr>
            <p:ph type="pic" idx="15"/>
          </p:nvPr>
        </p:nvSpPr>
        <p:spPr>
          <a:xfrm>
            <a:off x="630477" y="1386946"/>
            <a:ext cx="5247809" cy="4537864"/>
          </a:xfrm>
          <a:prstGeom prst="rect">
            <a:avLst/>
          </a:prstGeom>
        </p:spPr>
        <p:txBody>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11" name="Segnaposto immagine 2">
            <a:extLst>
              <a:ext uri="{FF2B5EF4-FFF2-40B4-BE49-F238E27FC236}">
                <a16:creationId xmlns:a16="http://schemas.microsoft.com/office/drawing/2014/main" id="{9FE75649-C705-4BCB-8CF0-996DB74D4730}"/>
              </a:ext>
            </a:extLst>
          </p:cNvPr>
          <p:cNvSpPr>
            <a:spLocks noGrp="1"/>
          </p:cNvSpPr>
          <p:nvPr>
            <p:ph type="pic" idx="14"/>
          </p:nvPr>
        </p:nvSpPr>
        <p:spPr>
          <a:xfrm>
            <a:off x="6375679" y="1386946"/>
            <a:ext cx="5185844" cy="4537864"/>
          </a:xfrm>
          <a:prstGeom prst="rect">
            <a:avLst/>
          </a:prstGeom>
        </p:spPr>
        <p:txBody>
          <a:bodyPr/>
          <a:lstStyle>
            <a:lvl1pPr marL="0" indent="0">
              <a:buNone/>
              <a:defRPr lang="en-US"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a:p>
            <a:endParaRPr lang="it-IT"/>
          </a:p>
          <a:p>
            <a:endParaRPr lang="it-IT"/>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A9D18E"/>
              </a:solidFill>
              <a:uFillTx/>
              <a:latin typeface="Montserrat Medium" pitchFamily="2"/>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A9D18E"/>
                </a:solidFill>
                <a:uFillTx/>
                <a:latin typeface="Montserrat Medium" pitchFamily="2"/>
              </a:rPr>
              <a:t>                  </a:t>
            </a:r>
          </a:p>
        </p:txBody>
      </p:sp>
      <p:sp>
        <p:nvSpPr>
          <p:cNvPr id="5" name="Segnaposto testo 5">
            <a:extLst>
              <a:ext uri="{FF2B5EF4-FFF2-40B4-BE49-F238E27FC236}">
                <a16:creationId xmlns:a16="http://schemas.microsoft.com/office/drawing/2014/main" id="{182532A5-51DE-4A50-8C8A-C0B2B9A49FB7}"/>
              </a:ext>
            </a:extLst>
          </p:cNvPr>
          <p:cNvSpPr>
            <a:spLocks noGrp="1"/>
          </p:cNvSpPr>
          <p:nvPr>
            <p:ph type="body" sz="quarter" idx="10" hasCustomPrompt="1"/>
          </p:nvPr>
        </p:nvSpPr>
        <p:spPr>
          <a:xfrm>
            <a:off x="2351655" y="459400"/>
            <a:ext cx="9209868"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6" name="CasellaDiTesto 5">
            <a:extLst>
              <a:ext uri="{FF2B5EF4-FFF2-40B4-BE49-F238E27FC236}">
                <a16:creationId xmlns:a16="http://schemas.microsoft.com/office/drawing/2014/main" id="{D837CC09-F7B7-4E9F-9AD7-49314B1C996A}"/>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103701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tableau 3">
            <a:extLst>
              <a:ext uri="{FF2B5EF4-FFF2-40B4-BE49-F238E27FC236}">
                <a16:creationId xmlns:a16="http://schemas.microsoft.com/office/drawing/2014/main" id="{3AE966CB-E7B6-A240-8071-40419001E02F}"/>
              </a:ext>
            </a:extLst>
          </p:cNvPr>
          <p:cNvSpPr>
            <a:spLocks noGrp="1"/>
          </p:cNvSpPr>
          <p:nvPr>
            <p:ph type="tbl" sz="quarter" idx="13" hasCustomPrompt="1"/>
          </p:nvPr>
        </p:nvSpPr>
        <p:spPr>
          <a:xfrm>
            <a:off x="638827" y="1446963"/>
            <a:ext cx="10960273" cy="4496637"/>
          </a:xfrm>
          <a:prstGeom prst="rect">
            <a:avLst/>
          </a:prstGeom>
        </p:spPr>
        <p:txBody>
          <a:bodyPr/>
          <a:lstStyle>
            <a:lvl1pPr marL="0" indent="0">
              <a:spcBef>
                <a:spcPts val="0"/>
              </a:spcBef>
              <a:buNone/>
              <a:defRPr sz="1800" baseline="0">
                <a:latin typeface="Montserrat Medium" panose="00000600000000000000" pitchFamily="2"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noProof="0"/>
              <a:t>click to add table</a:t>
            </a:r>
          </a:p>
          <a:p>
            <a:endParaRPr lang="fr-FR"/>
          </a:p>
        </p:txBody>
      </p:sp>
      <p:sp>
        <p:nvSpPr>
          <p:cNvPr id="4" name="Segnaposto testo 5">
            <a:extLst>
              <a:ext uri="{FF2B5EF4-FFF2-40B4-BE49-F238E27FC236}">
                <a16:creationId xmlns:a16="http://schemas.microsoft.com/office/drawing/2014/main" id="{85D426C9-EEC8-40DF-9758-8B59516EF24C}"/>
              </a:ext>
            </a:extLst>
          </p:cNvPr>
          <p:cNvSpPr>
            <a:spLocks noGrp="1"/>
          </p:cNvSpPr>
          <p:nvPr>
            <p:ph type="body" sz="quarter" idx="10" hasCustomPrompt="1"/>
          </p:nvPr>
        </p:nvSpPr>
        <p:spPr>
          <a:xfrm>
            <a:off x="2351655" y="459400"/>
            <a:ext cx="9247445" cy="422275"/>
          </a:xfrm>
          <a:prstGeom prst="rect">
            <a:avLst/>
          </a:prstGeom>
        </p:spPr>
        <p:txBody>
          <a:bodyPr/>
          <a:lstStyle>
            <a:lvl1pPr marL="0" indent="0">
              <a:buNone/>
              <a:defRPr>
                <a:solidFill>
                  <a:srgbClr val="548235"/>
                </a:solidFill>
                <a:latin typeface="+mj-lt"/>
              </a:defRPr>
            </a:lvl1pPr>
          </a:lstStyle>
          <a:p>
            <a:pPr lvl="0"/>
            <a:r>
              <a:rPr lang="it-IT" err="1"/>
              <a:t>Edit</a:t>
            </a:r>
            <a:r>
              <a:rPr lang="it-IT"/>
              <a:t> Kicker</a:t>
            </a:r>
          </a:p>
        </p:txBody>
      </p:sp>
      <p:sp>
        <p:nvSpPr>
          <p:cNvPr id="5" name="CasellaDiTesto 4">
            <a:extLst>
              <a:ext uri="{FF2B5EF4-FFF2-40B4-BE49-F238E27FC236}">
                <a16:creationId xmlns:a16="http://schemas.microsoft.com/office/drawing/2014/main" id="{B6404C9F-7043-409F-94A9-9E7357437CE0}"/>
              </a:ext>
            </a:extLst>
          </p:cNvPr>
          <p:cNvSpPr txBox="1"/>
          <p:nvPr userDrawn="1"/>
        </p:nvSpPr>
        <p:spPr>
          <a:xfrm>
            <a:off x="610940" y="421628"/>
            <a:ext cx="1854620" cy="523220"/>
          </a:xfrm>
          <a:prstGeom prst="rect">
            <a:avLst/>
          </a:prstGeom>
          <a:noFill/>
        </p:spPr>
        <p:txBody>
          <a:bodyPr wrap="square" rtlCol="0">
            <a:spAutoFit/>
          </a:bodyPr>
          <a:lstStyle/>
          <a:p>
            <a:r>
              <a:rPr lang="it-IT" sz="2800">
                <a:latin typeface="+mj-lt"/>
              </a:rPr>
              <a:t>TIME4CS</a:t>
            </a:r>
          </a:p>
        </p:txBody>
      </p:sp>
    </p:spTree>
    <p:extLst>
      <p:ext uri="{BB962C8B-B14F-4D97-AF65-F5344CB8AC3E}">
        <p14:creationId xmlns:p14="http://schemas.microsoft.com/office/powerpoint/2010/main" val="2844243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s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2D1EB5E-DBAE-4346-86D6-BCEB3BEB8BCC}"/>
              </a:ext>
            </a:extLst>
          </p:cNvPr>
          <p:cNvSpPr>
            <a:spLocks noGrp="1"/>
          </p:cNvSpPr>
          <p:nvPr>
            <p:ph type="body" sz="quarter" idx="13" hasCustomPrompt="1"/>
          </p:nvPr>
        </p:nvSpPr>
        <p:spPr>
          <a:xfrm>
            <a:off x="7013051" y="3403956"/>
            <a:ext cx="4543635" cy="344079"/>
          </a:xfrm>
          <a:prstGeom prst="rect">
            <a:avLst/>
          </a:prstGeom>
        </p:spPr>
        <p:txBody>
          <a:bodyPr/>
          <a:lstStyle>
            <a:lvl1pPr marL="0" indent="0">
              <a:buNone/>
              <a:defRPr sz="2000" i="1"/>
            </a:lvl1pPr>
          </a:lstStyle>
          <a:p>
            <a:pPr lvl="0"/>
            <a:r>
              <a:rPr lang="it-IT"/>
              <a:t>name of </a:t>
            </a:r>
            <a:r>
              <a:rPr lang="it-IT" err="1"/>
              <a:t>presenter</a:t>
            </a:r>
            <a:endParaRPr lang="it-IT"/>
          </a:p>
        </p:txBody>
      </p:sp>
      <p:sp>
        <p:nvSpPr>
          <p:cNvPr id="4" name="Segnaposto testo 2">
            <a:extLst>
              <a:ext uri="{FF2B5EF4-FFF2-40B4-BE49-F238E27FC236}">
                <a16:creationId xmlns:a16="http://schemas.microsoft.com/office/drawing/2014/main" id="{E8275A37-272C-4884-B909-4F9F12CA715A}"/>
              </a:ext>
            </a:extLst>
          </p:cNvPr>
          <p:cNvSpPr>
            <a:spLocks noGrp="1"/>
          </p:cNvSpPr>
          <p:nvPr>
            <p:ph type="body" sz="quarter" idx="14" hasCustomPrompt="1"/>
          </p:nvPr>
        </p:nvSpPr>
        <p:spPr>
          <a:xfrm>
            <a:off x="7013050" y="4991596"/>
            <a:ext cx="4543635" cy="355796"/>
          </a:xfrm>
          <a:prstGeom prst="rect">
            <a:avLst/>
          </a:prstGeom>
        </p:spPr>
        <p:txBody>
          <a:bodyPr/>
          <a:lstStyle>
            <a:lvl1pPr marL="0" indent="0">
              <a:buNone/>
              <a:defRPr sz="2000" i="1"/>
            </a:lvl1pPr>
          </a:lstStyle>
          <a:p>
            <a:pPr lvl="0"/>
            <a:r>
              <a:rPr lang="it-IT" err="1"/>
              <a:t>relevant</a:t>
            </a:r>
            <a:r>
              <a:rPr lang="it-IT"/>
              <a:t> </a:t>
            </a:r>
            <a:r>
              <a:rPr lang="it-IT" err="1"/>
              <a:t>details</a:t>
            </a:r>
            <a:endParaRPr lang="it-IT"/>
          </a:p>
        </p:txBody>
      </p:sp>
      <p:sp>
        <p:nvSpPr>
          <p:cNvPr id="5" name="Segnaposto testo 2">
            <a:extLst>
              <a:ext uri="{FF2B5EF4-FFF2-40B4-BE49-F238E27FC236}">
                <a16:creationId xmlns:a16="http://schemas.microsoft.com/office/drawing/2014/main" id="{9A827431-3ED9-46DC-8A06-7D7D50AA58EF}"/>
              </a:ext>
            </a:extLst>
          </p:cNvPr>
          <p:cNvSpPr>
            <a:spLocks noGrp="1"/>
          </p:cNvSpPr>
          <p:nvPr>
            <p:ph type="body" sz="quarter" idx="15" hasCustomPrompt="1"/>
          </p:nvPr>
        </p:nvSpPr>
        <p:spPr>
          <a:xfrm>
            <a:off x="7013050" y="3795843"/>
            <a:ext cx="4543635" cy="389296"/>
          </a:xfrm>
          <a:prstGeom prst="rect">
            <a:avLst/>
          </a:prstGeom>
        </p:spPr>
        <p:txBody>
          <a:bodyPr/>
          <a:lstStyle>
            <a:lvl1pPr marL="0" indent="0">
              <a:buNone/>
              <a:defRPr sz="2000" i="1"/>
            </a:lvl1pPr>
          </a:lstStyle>
          <a:p>
            <a:pPr lvl="0"/>
            <a:r>
              <a:rPr lang="it-IT" err="1"/>
              <a:t>organization</a:t>
            </a:r>
            <a:endParaRPr lang="it-IT"/>
          </a:p>
        </p:txBody>
      </p:sp>
      <p:sp>
        <p:nvSpPr>
          <p:cNvPr id="6" name="Segnaposto testo 2">
            <a:extLst>
              <a:ext uri="{FF2B5EF4-FFF2-40B4-BE49-F238E27FC236}">
                <a16:creationId xmlns:a16="http://schemas.microsoft.com/office/drawing/2014/main" id="{0E3F9C2E-1B8E-4371-81CE-5951E0F8DE8D}"/>
              </a:ext>
            </a:extLst>
          </p:cNvPr>
          <p:cNvSpPr>
            <a:spLocks noGrp="1"/>
          </p:cNvSpPr>
          <p:nvPr>
            <p:ph type="body" sz="quarter" idx="16" hasCustomPrompt="1"/>
          </p:nvPr>
        </p:nvSpPr>
        <p:spPr>
          <a:xfrm>
            <a:off x="7013050" y="4215442"/>
            <a:ext cx="4543635" cy="355796"/>
          </a:xfrm>
          <a:prstGeom prst="rect">
            <a:avLst/>
          </a:prstGeom>
        </p:spPr>
        <p:txBody>
          <a:bodyPr/>
          <a:lstStyle>
            <a:lvl1pPr marL="0" indent="0">
              <a:buNone/>
              <a:defRPr sz="2000" i="1"/>
            </a:lvl1pPr>
          </a:lstStyle>
          <a:p>
            <a:pPr lvl="0"/>
            <a:r>
              <a:rPr lang="it-IT"/>
              <a:t>email</a:t>
            </a:r>
          </a:p>
        </p:txBody>
      </p:sp>
      <p:sp>
        <p:nvSpPr>
          <p:cNvPr id="7" name="Segnaposto testo 2">
            <a:extLst>
              <a:ext uri="{FF2B5EF4-FFF2-40B4-BE49-F238E27FC236}">
                <a16:creationId xmlns:a16="http://schemas.microsoft.com/office/drawing/2014/main" id="{2D766759-00F9-4224-9F21-2A398B1C179A}"/>
              </a:ext>
            </a:extLst>
          </p:cNvPr>
          <p:cNvSpPr>
            <a:spLocks noGrp="1"/>
          </p:cNvSpPr>
          <p:nvPr>
            <p:ph type="body" sz="quarter" idx="17" hasCustomPrompt="1"/>
          </p:nvPr>
        </p:nvSpPr>
        <p:spPr>
          <a:xfrm>
            <a:off x="7013050" y="4599712"/>
            <a:ext cx="4543635" cy="355796"/>
          </a:xfrm>
          <a:prstGeom prst="rect">
            <a:avLst/>
          </a:prstGeom>
        </p:spPr>
        <p:txBody>
          <a:bodyPr/>
          <a:lstStyle>
            <a:lvl1pPr marL="0" indent="0">
              <a:buNone/>
              <a:defRPr sz="2000" i="1"/>
            </a:lvl1pPr>
          </a:lstStyle>
          <a:p>
            <a:pPr lvl="0"/>
            <a:r>
              <a:rPr lang="it-IT"/>
              <a:t>phone</a:t>
            </a:r>
          </a:p>
        </p:txBody>
      </p:sp>
    </p:spTree>
    <p:extLst>
      <p:ext uri="{BB962C8B-B14F-4D97-AF65-F5344CB8AC3E}">
        <p14:creationId xmlns:p14="http://schemas.microsoft.com/office/powerpoint/2010/main" val="564441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6376"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GB" sz="1600" b="0" i="0" u="none" strike="noStrike" cap="none" normalizeH="0" baseline="0" err="1">
              <a:ln>
                <a:noFill/>
              </a:ln>
              <a:solidFill>
                <a:schemeClr val="bg1"/>
              </a:solidFill>
              <a:effectLst/>
              <a:latin typeface="AU Passata" pitchFamily="34" charset="0"/>
            </a:endParaRPr>
          </a:p>
        </p:txBody>
      </p:sp>
      <p:sp>
        <p:nvSpPr>
          <p:cNvPr id="16" name="Black Rectangle"/>
          <p:cNvSpPr/>
          <p:nvPr userDrawn="1"/>
        </p:nvSpPr>
        <p:spPr>
          <a:xfrm>
            <a:off x="990258" y="1045684"/>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4" name="Title 1"/>
          <p:cNvSpPr>
            <a:spLocks noGrp="1"/>
          </p:cNvSpPr>
          <p:nvPr>
            <p:ph type="title"/>
          </p:nvPr>
        </p:nvSpPr>
        <p:spPr>
          <a:xfrm>
            <a:off x="315995" y="228628"/>
            <a:ext cx="11559010" cy="752101"/>
          </a:xfrm>
        </p:spPr>
        <p:txBody>
          <a:bodyPr anchor="t" anchorCtr="0"/>
          <a:lstStyle/>
          <a:p>
            <a:r>
              <a:rPr lang="en-GB"/>
              <a:t>Click to edit Master title style</a:t>
            </a:r>
          </a:p>
        </p:txBody>
      </p:sp>
      <p:sp>
        <p:nvSpPr>
          <p:cNvPr id="3" name="Content Placeholder 2"/>
          <p:cNvSpPr>
            <a:spLocks noGrp="1"/>
          </p:cNvSpPr>
          <p:nvPr>
            <p:ph idx="1"/>
          </p:nvPr>
        </p:nvSpPr>
        <p:spPr>
          <a:xfrm>
            <a:off x="986095" y="1373021"/>
            <a:ext cx="10222987" cy="4521366"/>
          </a:xfrm>
        </p:spPr>
        <p:txBody>
          <a:bodyPr/>
          <a:lstStyle>
            <a:lvl1pPr marL="0" indent="0">
              <a:buFont typeface="Calibri" panose="020F050202020403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Box 17"/>
          <p:cNvSpPr txBox="1"/>
          <p:nvPr userDrawn="1"/>
        </p:nvSpPr>
        <p:spPr>
          <a:xfrm>
            <a:off x="-1974112" y="340162"/>
            <a:ext cx="1826368" cy="307777"/>
          </a:xfrm>
          <a:prstGeom prst="rect">
            <a:avLst/>
          </a:prstGeom>
          <a:noFill/>
        </p:spPr>
        <p:txBody>
          <a:bodyPr wrap="square" lIns="0" tIns="0" rIns="0" bIns="0" rtlCol="0">
            <a:spAutoFit/>
          </a:bodyPr>
          <a:lstStyle/>
          <a:p>
            <a:pPr algn="r">
              <a:lnSpc>
                <a:spcPct val="100000"/>
              </a:lnSpc>
            </a:pPr>
            <a:r>
              <a:rPr lang="en-GB" sz="1000" noProof="1">
                <a:solidFill>
                  <a:schemeClr val="tx1">
                    <a:lumMod val="75000"/>
                    <a:lumOff val="25000"/>
                  </a:schemeClr>
                </a:solidFill>
              </a:rPr>
              <a:t>Overskrift én linje</a:t>
            </a:r>
            <a:endParaRPr lang="en-GB" sz="1800"/>
          </a:p>
          <a:p>
            <a:pPr algn="r">
              <a:lnSpc>
                <a:spcPct val="100000"/>
              </a:lnSpc>
            </a:pPr>
            <a:r>
              <a:rPr lang="en-GB" sz="1000" noProof="1">
                <a:solidFill>
                  <a:schemeClr val="tx1">
                    <a:lumMod val="75000"/>
                    <a:lumOff val="25000"/>
                  </a:schemeClr>
                </a:solidFill>
              </a:rPr>
              <a:t>Light eller AU Passata Bold</a:t>
            </a:r>
            <a:endParaRPr lang="en-GB" sz="4799"/>
          </a:p>
        </p:txBody>
      </p:sp>
      <p:sp>
        <p:nvSpPr>
          <p:cNvPr id="9" name="Slide Number Placeholder 8"/>
          <p:cNvSpPr>
            <a:spLocks noGrp="1"/>
          </p:cNvSpPr>
          <p:nvPr>
            <p:ph type="sldNum" sz="quarter" idx="12"/>
          </p:nvPr>
        </p:nvSpPr>
        <p:spPr>
          <a:xfrm>
            <a:off x="11811068" y="6581497"/>
            <a:ext cx="252066" cy="153888"/>
          </a:xfrm>
        </p:spPr>
        <p:txBody>
          <a:bodyPr/>
          <a:lstStyle/>
          <a:p>
            <a:pPr>
              <a:defRPr/>
            </a:pPr>
            <a:fld id="{E90C1E0A-682D-40DC-B1EA-26C007FDC330}" type="slidenum">
              <a:rPr lang="en-GB" smtClean="0"/>
              <a:pPr>
                <a:defRPr/>
              </a:pPr>
              <a:t>‹#›</a:t>
            </a:fld>
            <a:endParaRPr lang="en-GB"/>
          </a:p>
        </p:txBody>
      </p:sp>
      <p:sp>
        <p:nvSpPr>
          <p:cNvPr id="7" name="Date Placeholder 6" hidden="1"/>
          <p:cNvSpPr>
            <a:spLocks noGrp="1"/>
          </p:cNvSpPr>
          <p:nvPr>
            <p:ph type="dt" sz="half" idx="10"/>
          </p:nvPr>
        </p:nvSpPr>
        <p:spPr/>
        <p:txBody>
          <a:bodyPr/>
          <a:lstStyle/>
          <a:p>
            <a:fld id="{78417F83-4CBA-48F2-BAD0-783AE3701E32}" type="datetimeFigureOut">
              <a:rPr lang="en-GB" smtClean="0"/>
              <a:pPr/>
              <a:t>21/12/2023</a:t>
            </a:fld>
            <a:r>
              <a:rPr lang="en-GB"/>
              <a:t>12/10/2021</a:t>
            </a:r>
          </a:p>
        </p:txBody>
      </p:sp>
      <p:sp>
        <p:nvSpPr>
          <p:cNvPr id="8" name="Footer Placeholder 7" hidden="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374158831"/>
      </p:ext>
    </p:extLst>
  </p:cSld>
  <p:clrMapOvr>
    <a:masterClrMapping/>
  </p:clrMapOvr>
  <p:extLst>
    <p:ext uri="{DCECCB84-F9BA-43D5-87BE-67443E8EF086}">
      <p15:sldGuideLst xmlns:p15="http://schemas.microsoft.com/office/powerpoint/2012/main">
        <p15:guide id="1" orient="horz" pos="865">
          <p15:clr>
            <a:srgbClr val="00000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image" Target="../media/image7.emf"/><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image" Target="../media/image6.emf"/><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image" Target="../media/image5.emf"/><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7.emf"/><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6.emf"/><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25490"/>
      </p:ext>
    </p:extLst>
  </p:cSld>
  <p:clrMap bg1="lt1" tx1="dk1" bg2="lt2" tx2="dk2" accent1="accent1" accent2="accent2" accent3="accent3" accent4="accent4" accent5="accent5" accent6="accent6" hlink="hlink" folHlink="folHlink"/>
  <p:sldLayoutIdLst>
    <p:sldLayoutId id="2147483694" r:id="rId1"/>
    <p:sldLayoutId id="2147483683" r:id="rId2"/>
    <p:sldLayoutId id="2147483692" r:id="rId3"/>
    <p:sldLayoutId id="2147483682" r:id="rId4"/>
    <p:sldLayoutId id="2147483684" r:id="rId5"/>
    <p:sldLayoutId id="2147483695" r:id="rId6"/>
    <p:sldLayoutId id="2147483698" r:id="rId7"/>
    <p:sldLayoutId id="2147483689" r:id="rId8"/>
    <p:sldLayoutId id="2147483728" r:id="rId9"/>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96" y="149115"/>
            <a:ext cx="1156001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a:t>Click to edit Master title style</a:t>
            </a:r>
            <a:endParaRPr lang="en-GB"/>
          </a:p>
        </p:txBody>
      </p:sp>
      <p:sp>
        <p:nvSpPr>
          <p:cNvPr id="1028" name="Rectangle 2"/>
          <p:cNvSpPr>
            <a:spLocks noGrp="1" noChangeArrowheads="1"/>
          </p:cNvSpPr>
          <p:nvPr>
            <p:ph type="body" idx="1"/>
          </p:nvPr>
        </p:nvSpPr>
        <p:spPr bwMode="auto">
          <a:xfrm>
            <a:off x="986095" y="1960079"/>
            <a:ext cx="10222987"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a:p>
            <a:pPr lvl="5"/>
            <a:r>
              <a:rPr lang="en-GB" noProof="0"/>
              <a:t>6 level</a:t>
            </a:r>
            <a:endParaRPr lang="en-GB"/>
          </a:p>
          <a:p>
            <a:pPr lvl="6"/>
            <a:r>
              <a:rPr lang="en-GB" noProof="0"/>
              <a:t>7 level</a:t>
            </a:r>
            <a:endParaRPr lang="en-GB"/>
          </a:p>
          <a:p>
            <a:pPr lvl="7"/>
            <a:r>
              <a:rPr lang="en-GB" noProof="0"/>
              <a:t>8 level</a:t>
            </a:r>
            <a:endParaRPr lang="en-GB"/>
          </a:p>
          <a:p>
            <a:pPr lvl="8"/>
            <a:r>
              <a:rPr lang="en-GB" noProof="0"/>
              <a:t>9 level</a:t>
            </a:r>
            <a:endParaRPr lang="en-GB"/>
          </a:p>
        </p:txBody>
      </p:sp>
      <p:pic>
        <p:nvPicPr>
          <p:cNvPr id="1547672090" name="SecondaryLogo_sort"/>
          <p:cNvPicPr>
            <a:picLocks noChangeAspect="1"/>
          </p:cNvPicPr>
          <p:nvPr/>
        </p:nvPicPr>
        <p:blipFill>
          <a:blip r:embed="rId23"/>
          <a:stretch>
            <a:fillRect/>
          </a:stretch>
        </p:blipFill>
        <p:spPr>
          <a:xfrm>
            <a:off x="10208659" y="5997600"/>
            <a:ext cx="1658669" cy="558000"/>
          </a:xfrm>
          <a:prstGeom prst="rect">
            <a:avLst/>
          </a:prstGeom>
        </p:spPr>
      </p:pic>
      <p:sp>
        <p:nvSpPr>
          <p:cNvPr id="23" name="Black Rectangle"/>
          <p:cNvSpPr/>
          <p:nvPr userDrawn="1"/>
        </p:nvSpPr>
        <p:spPr>
          <a:xfrm>
            <a:off x="989698" y="1663088"/>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19"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tx1"/>
                </a:solidFill>
                <a:latin typeface="+mn-lt"/>
              </a:rPr>
              <a:t>Kulturarvsinnovator</a:t>
            </a:r>
          </a:p>
        </p:txBody>
      </p:sp>
      <p:sp>
        <p:nvSpPr>
          <p:cNvPr id="21"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tx1"/>
                </a:solidFill>
                <a:latin typeface="+mn-lt"/>
              </a:rPr>
              <a:t>Gitte Kragh</a:t>
            </a:r>
          </a:p>
        </p:txBody>
      </p:sp>
      <p:sp>
        <p:nvSpPr>
          <p:cNvPr id="27"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tx1"/>
                </a:solidFill>
                <a:latin typeface="+mn-lt"/>
              </a:rPr>
              <a:t>10. marts 2023</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tx1"/>
                </a:solidFill>
                <a:latin typeface="+mn-lt"/>
              </a:rPr>
              <a:t>Postdoc</a:t>
            </a:r>
          </a:p>
        </p:txBody>
      </p:sp>
      <p:pic>
        <p:nvPicPr>
          <p:cNvPr id="7" name="Au 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02479" y="5999002"/>
            <a:ext cx="557715" cy="558000"/>
          </a:xfrm>
          <a:prstGeom prst="rect">
            <a:avLst/>
          </a:prstGeom>
        </p:spPr>
      </p:pic>
      <p:pic>
        <p:nvPicPr>
          <p:cNvPr id="10" name="Billede stre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74782" y="5997600"/>
            <a:ext cx="71753" cy="558000"/>
          </a:xfrm>
          <a:prstGeom prst="rect">
            <a:avLst/>
          </a:prstGeom>
        </p:spPr>
      </p:pic>
      <p:sp>
        <p:nvSpPr>
          <p:cNvPr id="25"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tx1"/>
                </a:solidFill>
                <a:latin typeface="AU Passata Light" pitchFamily="34" charset="0"/>
              </a:rPr>
              <a:t>Department of Mathematics</a:t>
            </a:r>
          </a:p>
        </p:txBody>
      </p:sp>
      <p:sp>
        <p:nvSpPr>
          <p:cNvPr id="26"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11068" y="6581497"/>
            <a:ext cx="252066" cy="1391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 id="2147483679" r:id="rId21"/>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81" userDrawn="1">
          <p15:clr>
            <a:srgbClr val="A4A3A4"/>
          </p15:clr>
        </p15:guide>
        <p15:guide id="7" orient="horz" pos="1234" userDrawn="1">
          <p15:clr>
            <a:srgbClr val="000000"/>
          </p15:clr>
        </p15:guide>
        <p15:guide id="8" pos="7061"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96" y="149115"/>
            <a:ext cx="1156001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noProof="0"/>
              <a:t>Click to edit Master title style</a:t>
            </a:r>
            <a:endParaRPr lang="en-GB"/>
          </a:p>
        </p:txBody>
      </p:sp>
      <p:sp>
        <p:nvSpPr>
          <p:cNvPr id="1028" name="Rectangle 2"/>
          <p:cNvSpPr>
            <a:spLocks noGrp="1" noChangeArrowheads="1"/>
          </p:cNvSpPr>
          <p:nvPr>
            <p:ph type="body" idx="1"/>
          </p:nvPr>
        </p:nvSpPr>
        <p:spPr bwMode="auto">
          <a:xfrm>
            <a:off x="986095" y="1960079"/>
            <a:ext cx="10222987"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a:p>
            <a:pPr lvl="5"/>
            <a:r>
              <a:rPr lang="en-GB" noProof="0"/>
              <a:t>6 level</a:t>
            </a:r>
            <a:endParaRPr lang="en-GB"/>
          </a:p>
          <a:p>
            <a:pPr lvl="6"/>
            <a:r>
              <a:rPr lang="en-GB" noProof="0"/>
              <a:t>7 level</a:t>
            </a:r>
            <a:endParaRPr lang="en-GB"/>
          </a:p>
          <a:p>
            <a:pPr lvl="7"/>
            <a:r>
              <a:rPr lang="en-GB" noProof="0"/>
              <a:t>8 level</a:t>
            </a:r>
            <a:endParaRPr lang="en-GB"/>
          </a:p>
          <a:p>
            <a:pPr lvl="8"/>
            <a:r>
              <a:rPr lang="en-GB" noProof="0"/>
              <a:t>9 level</a:t>
            </a:r>
            <a:endParaRPr lang="en-GB"/>
          </a:p>
        </p:txBody>
      </p:sp>
      <p:pic>
        <p:nvPicPr>
          <p:cNvPr id="1547672090" name="SecondaryLogo_sort"/>
          <p:cNvPicPr>
            <a:picLocks noChangeAspect="1"/>
          </p:cNvPicPr>
          <p:nvPr/>
        </p:nvPicPr>
        <p:blipFill>
          <a:blip r:embed="rId22"/>
          <a:stretch>
            <a:fillRect/>
          </a:stretch>
        </p:blipFill>
        <p:spPr>
          <a:xfrm>
            <a:off x="10208659" y="5997600"/>
            <a:ext cx="1658669" cy="558000"/>
          </a:xfrm>
          <a:prstGeom prst="rect">
            <a:avLst/>
          </a:prstGeom>
        </p:spPr>
      </p:pic>
      <p:sp>
        <p:nvSpPr>
          <p:cNvPr id="23" name="Black Rectangle"/>
          <p:cNvSpPr/>
          <p:nvPr userDrawn="1"/>
        </p:nvSpPr>
        <p:spPr>
          <a:xfrm>
            <a:off x="989698" y="1663088"/>
            <a:ext cx="648000"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4799"/>
          </a:p>
          <a:p>
            <a:pPr algn="ctr"/>
            <a:endParaRPr lang="en-GB" sz="4799"/>
          </a:p>
        </p:txBody>
      </p:sp>
      <p:sp>
        <p:nvSpPr>
          <p:cNvPr id="19" name="FLD_Event"/>
          <p:cNvSpPr txBox="1">
            <a:spLocks noChangeArrowheads="1"/>
          </p:cNvSpPr>
          <p:nvPr userDrawn="1"/>
        </p:nvSpPr>
        <p:spPr bwMode="auto">
          <a:xfrm>
            <a:off x="3692294" y="5997600"/>
            <a:ext cx="2272432"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en-GB" sz="700" b="0" cap="all" baseline="0">
                <a:solidFill>
                  <a:schemeClr val="tx1"/>
                </a:solidFill>
                <a:latin typeface="+mn-lt"/>
              </a:rPr>
              <a:t>Open University Seminar</a:t>
            </a:r>
          </a:p>
        </p:txBody>
      </p:sp>
      <p:sp>
        <p:nvSpPr>
          <p:cNvPr id="21" name="USR_Name"/>
          <p:cNvSpPr txBox="1">
            <a:spLocks noChangeArrowheads="1"/>
          </p:cNvSpPr>
          <p:nvPr userDrawn="1"/>
        </p:nvSpPr>
        <p:spPr bwMode="auto">
          <a:xfrm>
            <a:off x="6241669" y="5997600"/>
            <a:ext cx="2983193"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en-GB" sz="700" b="0" cap="all" baseline="0">
                <a:solidFill>
                  <a:schemeClr val="tx1"/>
                </a:solidFill>
                <a:latin typeface="+mn-lt"/>
              </a:rPr>
              <a:t>Gitte Kragh</a:t>
            </a:r>
          </a:p>
        </p:txBody>
      </p:sp>
      <p:sp>
        <p:nvSpPr>
          <p:cNvPr id="27" name="Date_DateCustomA"/>
          <p:cNvSpPr txBox="1">
            <a:spLocks noChangeArrowheads="1"/>
          </p:cNvSpPr>
          <p:nvPr userDrawn="1"/>
        </p:nvSpPr>
        <p:spPr bwMode="auto">
          <a:xfrm>
            <a:off x="3692294" y="5997600"/>
            <a:ext cx="2272432"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en-GB" sz="700" b="0" cap="all" baseline="0">
                <a:solidFill>
                  <a:schemeClr val="tx1"/>
                </a:solidFill>
                <a:latin typeface="+mn-lt"/>
              </a:rPr>
              <a:t>12 October 2021</a:t>
            </a:r>
          </a:p>
        </p:txBody>
      </p:sp>
      <p:sp>
        <p:nvSpPr>
          <p:cNvPr id="28" name="USR_Title"/>
          <p:cNvSpPr txBox="1">
            <a:spLocks noChangeArrowheads="1"/>
          </p:cNvSpPr>
          <p:nvPr userDrawn="1"/>
        </p:nvSpPr>
        <p:spPr bwMode="auto">
          <a:xfrm>
            <a:off x="6241669" y="5997600"/>
            <a:ext cx="2983193"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en-GB" sz="700" b="0" cap="all" baseline="0">
                <a:solidFill>
                  <a:schemeClr val="tx1"/>
                </a:solidFill>
                <a:latin typeface="+mn-lt"/>
              </a:rPr>
              <a:t>Postdoc</a:t>
            </a:r>
          </a:p>
        </p:txBody>
      </p:sp>
      <p:pic>
        <p:nvPicPr>
          <p:cNvPr id="7" name="Au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02479" y="5999002"/>
            <a:ext cx="557715" cy="558000"/>
          </a:xfrm>
          <a:prstGeom prst="rect">
            <a:avLst/>
          </a:prstGeom>
        </p:spPr>
      </p:pic>
      <p:pic>
        <p:nvPicPr>
          <p:cNvPr id="10" name="Billede stre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074782" y="5997600"/>
            <a:ext cx="71753" cy="558000"/>
          </a:xfrm>
          <a:prstGeom prst="rect">
            <a:avLst/>
          </a:prstGeom>
        </p:spPr>
      </p:pic>
      <p:sp>
        <p:nvSpPr>
          <p:cNvPr id="25" name="OFF_logo2Computed"/>
          <p:cNvSpPr txBox="1">
            <a:spLocks noChangeArrowheads="1"/>
          </p:cNvSpPr>
          <p:nvPr userDrawn="1"/>
        </p:nvSpPr>
        <p:spPr bwMode="auto">
          <a:xfrm>
            <a:off x="972254" y="5997600"/>
            <a:ext cx="2350657"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en-GB" sz="600" cap="all" spc="40" baseline="0">
                <a:solidFill>
                  <a:schemeClr val="tx1"/>
                </a:solidFill>
                <a:latin typeface="AU Passata Light" pitchFamily="34" charset="0"/>
              </a:rPr>
              <a:t>Department of Mathematics</a:t>
            </a:r>
          </a:p>
        </p:txBody>
      </p:sp>
      <p:sp>
        <p:nvSpPr>
          <p:cNvPr id="26" name="OFF_logo1Computed"/>
          <p:cNvSpPr/>
          <p:nvPr userDrawn="1"/>
        </p:nvSpPr>
        <p:spPr bwMode="auto">
          <a:xfrm>
            <a:off x="972253" y="5997600"/>
            <a:ext cx="617318" cy="589622"/>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en-GB" sz="1000" b="0" i="0" u="none" strike="noStrike" cap="all" normalizeH="0" baseline="0" noProof="1">
                <a:ln>
                  <a:noFill/>
                </a:ln>
                <a:solidFill>
                  <a:schemeClr val="tx1"/>
                </a:solidFill>
                <a:effectLst/>
                <a:latin typeface="AU Passata" pitchFamily="34" charset="0"/>
              </a:rPr>
              <a:t>Aarhus
University</a:t>
            </a:r>
          </a:p>
        </p:txBody>
      </p:sp>
      <p:sp>
        <p:nvSpPr>
          <p:cNvPr id="1030" name="Sidetal"/>
          <p:cNvSpPr>
            <a:spLocks noGrp="1" noChangeArrowheads="1"/>
          </p:cNvSpPr>
          <p:nvPr>
            <p:ph type="sldNum" sz="quarter" idx="4"/>
          </p:nvPr>
        </p:nvSpPr>
        <p:spPr bwMode="auto">
          <a:xfrm>
            <a:off x="11811068" y="6581497"/>
            <a:ext cx="252066" cy="13914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en-GB" smtClean="0"/>
              <a:pPr>
                <a:defRPr/>
              </a:pPr>
              <a:t>‹#›</a:t>
            </a:fld>
            <a:endParaRPr lang="en-GB"/>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en-GB" smtClean="0"/>
              <a:pPr/>
              <a:t>21/12/2023</a:t>
            </a:fld>
            <a:r>
              <a:rPr lang="en-GB"/>
              <a:t>12/10/2021</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en-GB"/>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81" userDrawn="1">
          <p15:clr>
            <a:srgbClr val="A4A3A4"/>
          </p15:clr>
        </p15:guide>
        <p15:guide id="7" orient="horz" pos="1234" userDrawn="1">
          <p15:clr>
            <a:srgbClr val="000000"/>
          </p15:clr>
        </p15:guide>
        <p15:guide id="8" pos="7061"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7.png"/><Relationship Id="rId18" Type="http://schemas.openxmlformats.org/officeDocument/2006/relationships/image" Target="../media/image32.jpeg"/><Relationship Id="rId3" Type="http://schemas.openxmlformats.org/officeDocument/2006/relationships/notesSlide" Target="../notesSlides/notesSlide3.xml"/><Relationship Id="rId21" Type="http://schemas.openxmlformats.org/officeDocument/2006/relationships/image" Target="../media/image35.png"/><Relationship Id="rId7" Type="http://schemas.openxmlformats.org/officeDocument/2006/relationships/diagramColors" Target="../diagrams/colors1.xml"/><Relationship Id="rId12" Type="http://schemas.openxmlformats.org/officeDocument/2006/relationships/image" Target="../media/image26.png"/><Relationship Id="rId17" Type="http://schemas.openxmlformats.org/officeDocument/2006/relationships/image" Target="../media/image31.jpeg"/><Relationship Id="rId25" Type="http://schemas.openxmlformats.org/officeDocument/2006/relationships/image" Target="../media/image39.png"/><Relationship Id="rId2" Type="http://schemas.openxmlformats.org/officeDocument/2006/relationships/slideLayout" Target="../slideLayouts/slideLayout9.xml"/><Relationship Id="rId16" Type="http://schemas.openxmlformats.org/officeDocument/2006/relationships/image" Target="../media/image30.png"/><Relationship Id="rId20" Type="http://schemas.openxmlformats.org/officeDocument/2006/relationships/image" Target="../media/image34.jpeg"/><Relationship Id="rId1" Type="http://schemas.openxmlformats.org/officeDocument/2006/relationships/tags" Target="../tags/tag3.xml"/><Relationship Id="rId6" Type="http://schemas.openxmlformats.org/officeDocument/2006/relationships/diagramQuickStyle" Target="../diagrams/quickStyle1.xml"/><Relationship Id="rId11" Type="http://schemas.openxmlformats.org/officeDocument/2006/relationships/image" Target="../media/image25.png"/><Relationship Id="rId24" Type="http://schemas.openxmlformats.org/officeDocument/2006/relationships/image" Target="../media/image38.jpeg"/><Relationship Id="rId5" Type="http://schemas.openxmlformats.org/officeDocument/2006/relationships/diagramLayout" Target="../diagrams/layout1.xml"/><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diagramData" Target="../diagrams/data1.xml"/><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hyperlink" Target="https://ebird.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zooniverse.org/"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fold.it/"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hyperlink" Target="https://masseeksperiment.dk/tidligere-eksperimenter/plastforurening-i-vand/"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4.png"/><Relationship Id="rId7" Type="http://schemas.openxmlformats.org/officeDocument/2006/relationships/diagramQuickStyle" Target="../diagrams/quickStyle2.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hyperlink" Target="https://givdeungeordet.dk/" TargetMode="External"/><Relationship Id="rId4" Type="http://schemas.openxmlformats.org/officeDocument/2006/relationships/image" Target="../media/image55.pn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hyperlink" Target="https://doi.org/10.22323/2.18010204" TargetMode="External"/><Relationship Id="rId5" Type="http://schemas.openxmlformats.org/officeDocument/2006/relationships/image" Target="../media/image23.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hyperlink" Target="https://doi.org/10.22323/2.18010204" TargetMode="External"/><Relationship Id="rId5" Type="http://schemas.openxmlformats.org/officeDocument/2006/relationships/image" Target="../media/image23.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hyperlink" Target="https://www.frontiersin.org/articles/10.3389/fpubh.2022.743348/full" TargetMode="Externa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ceh.ac.uk/citizen-science-best-practice-guide" TargetMode="Externa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ceh.ac.uk/citizen-science-best-practice-guide"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unesdoc.unesco.org/ark:/48223/pf0000379949" TargetMode="External"/><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s://eyewire.org/"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2.xml"/><Relationship Id="rId6" Type="http://schemas.openxmlformats.org/officeDocument/2006/relationships/hyperlink" Target="https://royalsocietypublishing.org/doi/10.1098/rsos.202108" TargetMode="Externa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A55F1-F20E-4BEA-B2DB-29A16B5AFF32}"/>
              </a:ext>
            </a:extLst>
          </p:cNvPr>
          <p:cNvSpPr>
            <a:spLocks noGrp="1"/>
          </p:cNvSpPr>
          <p:nvPr>
            <p:ph type="body" sz="quarter" idx="10"/>
          </p:nvPr>
        </p:nvSpPr>
        <p:spPr>
          <a:xfrm>
            <a:off x="1110217" y="4803015"/>
            <a:ext cx="4686733" cy="398012"/>
          </a:xfrm>
        </p:spPr>
        <p:txBody>
          <a:bodyPr lIns="91440" tIns="45720" rIns="91440" bIns="45720" anchor="t"/>
          <a:lstStyle/>
          <a:p>
            <a:r>
              <a:rPr lang="it-IT" dirty="0"/>
              <a:t>TIME4CS Training Program 1</a:t>
            </a:r>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10217" y="2827506"/>
            <a:ext cx="5120315" cy="1309535"/>
          </a:xfrm>
        </p:spPr>
        <p:txBody>
          <a:bodyPr lIns="91440" tIns="45720" rIns="91440" bIns="45720" anchor="t"/>
          <a:lstStyle/>
          <a:p>
            <a:r>
              <a:rPr lang="it-IT" dirty="0"/>
              <a:t>Topic Area: Research &amp; Methodology</a:t>
            </a:r>
          </a:p>
        </p:txBody>
      </p:sp>
    </p:spTree>
    <p:extLst>
      <p:ext uri="{BB962C8B-B14F-4D97-AF65-F5344CB8AC3E}">
        <p14:creationId xmlns:p14="http://schemas.microsoft.com/office/powerpoint/2010/main" val="1847781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2495600" y="5589240"/>
            <a:ext cx="8343808" cy="1152128"/>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lnSpc>
                <a:spcPct val="95000"/>
              </a:lnSpc>
              <a:spcBef>
                <a:spcPct val="0"/>
              </a:spcBef>
              <a:spcAft>
                <a:spcPct val="0"/>
              </a:spcAft>
            </a:pPr>
            <a:endParaRPr lang="da-DK" sz="1600" err="1">
              <a:solidFill>
                <a:schemeClr val="bg1"/>
              </a:solidFill>
              <a:latin typeface="AU Passata" pitchFamily="34" charset="0"/>
            </a:endParaRPr>
          </a:p>
        </p:txBody>
      </p:sp>
      <p:sp>
        <p:nvSpPr>
          <p:cNvPr id="4" name="Title 3"/>
          <p:cNvSpPr>
            <a:spLocks noGrp="1"/>
          </p:cNvSpPr>
          <p:nvPr>
            <p:ph type="title"/>
          </p:nvPr>
        </p:nvSpPr>
        <p:spPr/>
        <p:txBody>
          <a:bodyPr/>
          <a:lstStyle/>
          <a:p>
            <a:r>
              <a:rPr lang="en-GB"/>
              <a:t>Wide range of fields</a:t>
            </a:r>
          </a:p>
        </p:txBody>
      </p:sp>
      <p:graphicFrame>
        <p:nvGraphicFramePr>
          <p:cNvPr id="10" name="Diagram 9">
            <a:extLst>
              <a:ext uri="{FF2B5EF4-FFF2-40B4-BE49-F238E27FC236}">
                <a16:creationId xmlns:a16="http://schemas.microsoft.com/office/drawing/2014/main" id="{74829CF1-CFDF-4895-9724-B20F0C89E999}"/>
              </a:ext>
            </a:extLst>
          </p:cNvPr>
          <p:cNvGraphicFramePr/>
          <p:nvPr>
            <p:extLst>
              <p:ext uri="{D42A27DB-BD31-4B8C-83A1-F6EECF244321}">
                <p14:modId xmlns:p14="http://schemas.microsoft.com/office/powerpoint/2010/main" val="257012655"/>
              </p:ext>
            </p:extLst>
          </p:nvPr>
        </p:nvGraphicFramePr>
        <p:xfrm>
          <a:off x="1343472" y="1014388"/>
          <a:ext cx="9145016" cy="5558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Picture 6">
            <a:extLst>
              <a:ext uri="{FF2B5EF4-FFF2-40B4-BE49-F238E27FC236}">
                <a16:creationId xmlns:a16="http://schemas.microsoft.com/office/drawing/2014/main" id="{B0A18E80-A679-4DE8-AA0B-09B2F70D9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199" y="3002515"/>
            <a:ext cx="1506194" cy="150619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sdgs">
            <a:extLst>
              <a:ext uri="{FF2B5EF4-FFF2-40B4-BE49-F238E27FC236}">
                <a16:creationId xmlns:a16="http://schemas.microsoft.com/office/drawing/2014/main" id="{DA82DCEF-1811-46F1-A009-CAFB74771C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4021" y="1111828"/>
            <a:ext cx="1559988" cy="12057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F302D95-E774-4039-A98B-B7CF243281D6}"/>
              </a:ext>
            </a:extLst>
          </p:cNvPr>
          <p:cNvPicPr>
            <a:picLocks noChangeAspect="1"/>
          </p:cNvPicPr>
          <p:nvPr/>
        </p:nvPicPr>
        <p:blipFill>
          <a:blip r:embed="rId11"/>
          <a:stretch>
            <a:fillRect/>
          </a:stretch>
        </p:blipFill>
        <p:spPr>
          <a:xfrm>
            <a:off x="2510108" y="5426642"/>
            <a:ext cx="1438518" cy="465038"/>
          </a:xfrm>
          <a:prstGeom prst="rect">
            <a:avLst/>
          </a:prstGeom>
        </p:spPr>
      </p:pic>
      <p:pic>
        <p:nvPicPr>
          <p:cNvPr id="2" name="Picture 1"/>
          <p:cNvPicPr>
            <a:picLocks noChangeAspect="1"/>
          </p:cNvPicPr>
          <p:nvPr/>
        </p:nvPicPr>
        <p:blipFill>
          <a:blip r:embed="rId12"/>
          <a:stretch>
            <a:fillRect/>
          </a:stretch>
        </p:blipFill>
        <p:spPr>
          <a:xfrm>
            <a:off x="8429872" y="4312885"/>
            <a:ext cx="1677609" cy="940084"/>
          </a:xfrm>
          <a:prstGeom prst="rect">
            <a:avLst/>
          </a:prstGeom>
        </p:spPr>
      </p:pic>
      <p:pic>
        <p:nvPicPr>
          <p:cNvPr id="5" name="Picture 4"/>
          <p:cNvPicPr>
            <a:picLocks noChangeAspect="1"/>
          </p:cNvPicPr>
          <p:nvPr/>
        </p:nvPicPr>
        <p:blipFill>
          <a:blip r:embed="rId13"/>
          <a:stretch>
            <a:fillRect/>
          </a:stretch>
        </p:blipFill>
        <p:spPr>
          <a:xfrm>
            <a:off x="2495600" y="6307105"/>
            <a:ext cx="3526420" cy="561115"/>
          </a:xfrm>
          <a:prstGeom prst="rect">
            <a:avLst/>
          </a:prstGeom>
        </p:spPr>
      </p:pic>
      <p:pic>
        <p:nvPicPr>
          <p:cNvPr id="2052" name="Picture 4" descr="A Community for Naturalists · iNaturalist">
            <a:extLst>
              <a:ext uri="{FF2B5EF4-FFF2-40B4-BE49-F238E27FC236}">
                <a16:creationId xmlns:a16="http://schemas.microsoft.com/office/drawing/2014/main" id="{429CA95C-5CF1-41E7-A9B1-232A0C4C671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051" t="40550" r="9051" b="41712"/>
          <a:stretch/>
        </p:blipFill>
        <p:spPr bwMode="auto">
          <a:xfrm>
            <a:off x="5947488" y="713820"/>
            <a:ext cx="1985807" cy="4300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A9B4432-C40E-4ACA-854C-F7AE2F1D3052}"/>
              </a:ext>
            </a:extLst>
          </p:cNvPr>
          <p:cNvPicPr>
            <a:picLocks noChangeAspect="1"/>
          </p:cNvPicPr>
          <p:nvPr/>
        </p:nvPicPr>
        <p:blipFill>
          <a:blip r:embed="rId15"/>
          <a:stretch>
            <a:fillRect/>
          </a:stretch>
        </p:blipFill>
        <p:spPr>
          <a:xfrm>
            <a:off x="9838025" y="4334278"/>
            <a:ext cx="1323603" cy="396441"/>
          </a:xfrm>
          <a:prstGeom prst="rect">
            <a:avLst/>
          </a:prstGeom>
        </p:spPr>
      </p:pic>
      <p:pic>
        <p:nvPicPr>
          <p:cNvPr id="8" name="Picture 7">
            <a:extLst>
              <a:ext uri="{FF2B5EF4-FFF2-40B4-BE49-F238E27FC236}">
                <a16:creationId xmlns:a16="http://schemas.microsoft.com/office/drawing/2014/main" id="{FFFF6CFF-46A1-E6A3-4C53-AAB1147CA6FD}"/>
              </a:ext>
            </a:extLst>
          </p:cNvPr>
          <p:cNvPicPr>
            <a:picLocks noChangeAspect="1"/>
          </p:cNvPicPr>
          <p:nvPr/>
        </p:nvPicPr>
        <p:blipFill>
          <a:blip r:embed="rId16"/>
          <a:stretch>
            <a:fillRect/>
          </a:stretch>
        </p:blipFill>
        <p:spPr>
          <a:xfrm>
            <a:off x="7355520" y="5852404"/>
            <a:ext cx="2326372" cy="518171"/>
          </a:xfrm>
          <a:prstGeom prst="rect">
            <a:avLst/>
          </a:prstGeom>
        </p:spPr>
      </p:pic>
      <p:pic>
        <p:nvPicPr>
          <p:cNvPr id="9" name="Picture 4" descr="Dansk Ornitologisk Forening BirdLife (DOF BirdLife) | LinkedIn">
            <a:extLst>
              <a:ext uri="{FF2B5EF4-FFF2-40B4-BE49-F238E27FC236}">
                <a16:creationId xmlns:a16="http://schemas.microsoft.com/office/drawing/2014/main" id="{D21ACEF5-E6AE-5937-3134-46F46AD9ECB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07971" y="728582"/>
            <a:ext cx="660561" cy="6605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U-Citizen.Science :: FoldIt:Quarantine Edition">
            <a:extLst>
              <a:ext uri="{FF2B5EF4-FFF2-40B4-BE49-F238E27FC236}">
                <a16:creationId xmlns:a16="http://schemas.microsoft.com/office/drawing/2014/main" id="{7082B774-CFA4-0326-1847-F6022ACE4B2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18539"/>
          <a:stretch/>
        </p:blipFill>
        <p:spPr bwMode="auto">
          <a:xfrm>
            <a:off x="7734271" y="2542420"/>
            <a:ext cx="1243852" cy="6755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144F0BF-6604-0DF0-5F58-8AB23762DC65}"/>
              </a:ext>
            </a:extLst>
          </p:cNvPr>
          <p:cNvPicPr>
            <a:picLocks noChangeAspect="1"/>
          </p:cNvPicPr>
          <p:nvPr/>
        </p:nvPicPr>
        <p:blipFill>
          <a:blip r:embed="rId19"/>
          <a:stretch>
            <a:fillRect/>
          </a:stretch>
        </p:blipFill>
        <p:spPr>
          <a:xfrm>
            <a:off x="8845057" y="2733727"/>
            <a:ext cx="939272" cy="675504"/>
          </a:xfrm>
          <a:prstGeom prst="rect">
            <a:avLst/>
          </a:prstGeom>
        </p:spPr>
      </p:pic>
      <p:pic>
        <p:nvPicPr>
          <p:cNvPr id="13" name="Picture 6" descr="Play Stall Catchers, search the brain for stalled blood vessels">
            <a:extLst>
              <a:ext uri="{FF2B5EF4-FFF2-40B4-BE49-F238E27FC236}">
                <a16:creationId xmlns:a16="http://schemas.microsoft.com/office/drawing/2014/main" id="{D24348D6-76A3-F56C-7197-E9A274FD069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43521" y="1517202"/>
            <a:ext cx="1808916" cy="10165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AC0D3CA-B2E8-2C0A-3743-2F7544DCACDB}"/>
              </a:ext>
            </a:extLst>
          </p:cNvPr>
          <p:cNvPicPr>
            <a:picLocks noChangeAspect="1"/>
          </p:cNvPicPr>
          <p:nvPr/>
        </p:nvPicPr>
        <p:blipFill>
          <a:blip r:embed="rId21"/>
          <a:stretch>
            <a:fillRect/>
          </a:stretch>
        </p:blipFill>
        <p:spPr>
          <a:xfrm>
            <a:off x="2114593" y="3712864"/>
            <a:ext cx="1018844" cy="1253061"/>
          </a:xfrm>
          <a:prstGeom prst="rect">
            <a:avLst/>
          </a:prstGeom>
        </p:spPr>
      </p:pic>
      <p:pic>
        <p:nvPicPr>
          <p:cNvPr id="15" name="Billede 9" descr="Et billede, der indeholder tekst, person, bærbar, computer&#10;&#10;Beskrivelsen er genereret automatisk">
            <a:extLst>
              <a:ext uri="{FF2B5EF4-FFF2-40B4-BE49-F238E27FC236}">
                <a16:creationId xmlns:a16="http://schemas.microsoft.com/office/drawing/2014/main" id="{07FC4BCD-51BA-5FF0-B90D-2885FF27778D}"/>
              </a:ext>
            </a:extLst>
          </p:cNvPr>
          <p:cNvPicPr>
            <a:picLocks noChangeAspect="1"/>
          </p:cNvPicPr>
          <p:nvPr/>
        </p:nvPicPr>
        <p:blipFill>
          <a:blip r:embed="rId22"/>
          <a:stretch>
            <a:fillRect/>
          </a:stretch>
        </p:blipFill>
        <p:spPr>
          <a:xfrm>
            <a:off x="1" y="5557687"/>
            <a:ext cx="2214268" cy="1299432"/>
          </a:xfrm>
          <a:prstGeom prst="rect">
            <a:avLst/>
          </a:prstGeom>
        </p:spPr>
      </p:pic>
      <p:pic>
        <p:nvPicPr>
          <p:cNvPr id="16" name="Picture 15">
            <a:extLst>
              <a:ext uri="{FF2B5EF4-FFF2-40B4-BE49-F238E27FC236}">
                <a16:creationId xmlns:a16="http://schemas.microsoft.com/office/drawing/2014/main" id="{E3C1CDD2-38A0-7FC3-180E-E7B1F62F38FD}"/>
              </a:ext>
            </a:extLst>
          </p:cNvPr>
          <p:cNvPicPr>
            <a:picLocks noChangeAspect="1"/>
          </p:cNvPicPr>
          <p:nvPr/>
        </p:nvPicPr>
        <p:blipFill>
          <a:blip r:embed="rId23"/>
          <a:stretch>
            <a:fillRect/>
          </a:stretch>
        </p:blipFill>
        <p:spPr>
          <a:xfrm>
            <a:off x="2041314" y="3043540"/>
            <a:ext cx="1259836" cy="491644"/>
          </a:xfrm>
          <a:prstGeom prst="rect">
            <a:avLst/>
          </a:prstGeom>
        </p:spPr>
      </p:pic>
      <p:pic>
        <p:nvPicPr>
          <p:cNvPr id="17" name="Picture 2">
            <a:extLst>
              <a:ext uri="{FF2B5EF4-FFF2-40B4-BE49-F238E27FC236}">
                <a16:creationId xmlns:a16="http://schemas.microsoft.com/office/drawing/2014/main" id="{D16EE9F6-F66C-AD12-C15E-3CCE92492423}"/>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985043" y="1853434"/>
            <a:ext cx="1329650" cy="4866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4065CB9-575D-9E33-2503-7BF07DA2F9E1}"/>
              </a:ext>
            </a:extLst>
          </p:cNvPr>
          <p:cNvPicPr>
            <a:picLocks noChangeAspect="1"/>
          </p:cNvPicPr>
          <p:nvPr/>
        </p:nvPicPr>
        <p:blipFill>
          <a:blip r:embed="rId25"/>
          <a:stretch>
            <a:fillRect/>
          </a:stretch>
        </p:blipFill>
        <p:spPr>
          <a:xfrm>
            <a:off x="7733124" y="1375633"/>
            <a:ext cx="1048765" cy="324618"/>
          </a:xfrm>
          <a:prstGeom prst="rect">
            <a:avLst/>
          </a:prstGeom>
        </p:spPr>
      </p:pic>
    </p:spTree>
    <p:custDataLst>
      <p:tags r:id="rId1"/>
    </p:custDataLst>
    <p:extLst>
      <p:ext uri="{BB962C8B-B14F-4D97-AF65-F5344CB8AC3E}">
        <p14:creationId xmlns:p14="http://schemas.microsoft.com/office/powerpoint/2010/main" val="2449712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4F975A-7B2D-E84D-5A19-14C8BBBB2DA2}"/>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Picture 9">
            <a:hlinkClick r:id="rId3"/>
            <a:extLst>
              <a:ext uri="{FF2B5EF4-FFF2-40B4-BE49-F238E27FC236}">
                <a16:creationId xmlns:a16="http://schemas.microsoft.com/office/drawing/2014/main" id="{635B2527-3A3A-8CA7-5035-B4EA874CC1E3}"/>
              </a:ext>
            </a:extLst>
          </p:cNvPr>
          <p:cNvPicPr>
            <a:picLocks noChangeAspect="1"/>
          </p:cNvPicPr>
          <p:nvPr/>
        </p:nvPicPr>
        <p:blipFill>
          <a:blip r:embed="rId4"/>
          <a:stretch>
            <a:fillRect/>
          </a:stretch>
        </p:blipFill>
        <p:spPr>
          <a:xfrm>
            <a:off x="89828" y="92528"/>
            <a:ext cx="9618464" cy="6672943"/>
          </a:xfrm>
          <a:prstGeom prst="rect">
            <a:avLst/>
          </a:prstGeom>
        </p:spPr>
      </p:pic>
      <p:sp>
        <p:nvSpPr>
          <p:cNvPr id="14" name="Text Placeholder 5">
            <a:extLst>
              <a:ext uri="{FF2B5EF4-FFF2-40B4-BE49-F238E27FC236}">
                <a16:creationId xmlns:a16="http://schemas.microsoft.com/office/drawing/2014/main" id="{9B6AC271-7259-9317-647F-61752D439589}"/>
              </a:ext>
            </a:extLst>
          </p:cNvPr>
          <p:cNvSpPr txBox="1">
            <a:spLocks/>
          </p:cNvSpPr>
          <p:nvPr/>
        </p:nvSpPr>
        <p:spPr>
          <a:xfrm>
            <a:off x="9708293" y="185057"/>
            <a:ext cx="2483708" cy="66729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Worldwide</a:t>
            </a:r>
          </a:p>
          <a:p>
            <a:r>
              <a:rPr lang="en-US" sz="1600"/>
              <a:t>100s of partner groups</a:t>
            </a:r>
          </a:p>
          <a:p>
            <a:r>
              <a:rPr lang="en-US" sz="1600"/>
              <a:t>100 million </a:t>
            </a:r>
            <a:r>
              <a:rPr lang="en-US" sz="1600" err="1"/>
              <a:t>obs</a:t>
            </a:r>
            <a:r>
              <a:rPr lang="en-US" sz="1600"/>
              <a:t> / year</a:t>
            </a:r>
          </a:p>
          <a:p>
            <a:r>
              <a:rPr lang="en-US" sz="1600"/>
              <a:t>20% growth year on year</a:t>
            </a:r>
          </a:p>
          <a:p>
            <a:r>
              <a:rPr lang="en-US" sz="1600"/>
              <a:t>Birds are ecological indicators</a:t>
            </a:r>
          </a:p>
          <a:p>
            <a:r>
              <a:rPr lang="en-US" sz="1600" b="1"/>
              <a:t>Scope Your Problem </a:t>
            </a:r>
            <a:r>
              <a:rPr lang="en-US" sz="1600"/>
              <a:t>– Engage stakeholders (both government and NGOs)</a:t>
            </a:r>
          </a:p>
          <a:p>
            <a:r>
              <a:rPr lang="en-US" sz="1600" b="1"/>
              <a:t>Build a Community</a:t>
            </a:r>
            <a:r>
              <a:rPr lang="en-US" sz="1600"/>
              <a:t> – Know your community partners (participate in bird meetings &amp; festivals)</a:t>
            </a:r>
            <a:endParaRPr lang="en-US" sz="1600" b="1"/>
          </a:p>
          <a:p>
            <a:r>
              <a:rPr lang="en-US" sz="1600" b="1"/>
              <a:t>Sustain &amp; Improve</a:t>
            </a:r>
            <a:r>
              <a:rPr lang="en-US" sz="1600"/>
              <a:t> – Adapt to cycles of participation (evaluate and adapt)</a:t>
            </a:r>
            <a:endParaRPr lang="da-DK" sz="1600" b="1"/>
          </a:p>
        </p:txBody>
      </p:sp>
    </p:spTree>
    <p:extLst>
      <p:ext uri="{BB962C8B-B14F-4D97-AF65-F5344CB8AC3E}">
        <p14:creationId xmlns:p14="http://schemas.microsoft.com/office/powerpoint/2010/main" val="219407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2"/>
            <a:extLst>
              <a:ext uri="{FF2B5EF4-FFF2-40B4-BE49-F238E27FC236}">
                <a16:creationId xmlns:a16="http://schemas.microsoft.com/office/drawing/2014/main" id="{E79B6593-C0A7-27A6-4102-19FD0E5F34D1}"/>
              </a:ext>
            </a:extLst>
          </p:cNvPr>
          <p:cNvPicPr>
            <a:picLocks noChangeAspect="1"/>
          </p:cNvPicPr>
          <p:nvPr/>
        </p:nvPicPr>
        <p:blipFill>
          <a:blip r:embed="rId3"/>
          <a:stretch>
            <a:fillRect/>
          </a:stretch>
        </p:blipFill>
        <p:spPr>
          <a:xfrm>
            <a:off x="0" y="3769851"/>
            <a:ext cx="4442376" cy="3067270"/>
          </a:xfrm>
          <a:prstGeom prst="rect">
            <a:avLst/>
          </a:prstGeom>
        </p:spPr>
      </p:pic>
      <p:pic>
        <p:nvPicPr>
          <p:cNvPr id="2" name="Picture 1">
            <a:hlinkClick r:id="rId2"/>
            <a:extLst>
              <a:ext uri="{FF2B5EF4-FFF2-40B4-BE49-F238E27FC236}">
                <a16:creationId xmlns:a16="http://schemas.microsoft.com/office/drawing/2014/main" id="{BF37CD30-1FFF-3BB4-668A-2785E2E93F93}"/>
              </a:ext>
            </a:extLst>
          </p:cNvPr>
          <p:cNvPicPr>
            <a:picLocks noChangeAspect="1"/>
          </p:cNvPicPr>
          <p:nvPr/>
        </p:nvPicPr>
        <p:blipFill>
          <a:blip r:embed="rId4">
            <a:alphaModFix amt="35000"/>
          </a:blip>
          <a:stretch>
            <a:fillRect/>
          </a:stretch>
        </p:blipFill>
        <p:spPr>
          <a:xfrm>
            <a:off x="0" y="5237"/>
            <a:ext cx="12210367" cy="3764614"/>
          </a:xfrm>
          <a:prstGeom prst="rect">
            <a:avLst/>
          </a:prstGeom>
        </p:spPr>
      </p:pic>
      <p:sp>
        <p:nvSpPr>
          <p:cNvPr id="4" name="Text Placeholder 3">
            <a:extLst>
              <a:ext uri="{FF2B5EF4-FFF2-40B4-BE49-F238E27FC236}">
                <a16:creationId xmlns:a16="http://schemas.microsoft.com/office/drawing/2014/main" id="{14340471-194B-41D2-23F5-AA0222DE5EB1}"/>
              </a:ext>
            </a:extLst>
          </p:cNvPr>
          <p:cNvSpPr>
            <a:spLocks noGrp="1"/>
          </p:cNvSpPr>
          <p:nvPr>
            <p:ph type="body" sz="quarter" idx="10"/>
          </p:nvPr>
        </p:nvSpPr>
        <p:spPr>
          <a:xfrm>
            <a:off x="2351655" y="459400"/>
            <a:ext cx="9840345" cy="422275"/>
          </a:xfrm>
        </p:spPr>
        <p:txBody>
          <a:bodyPr lIns="91440" tIns="45720" rIns="91440" bIns="45720" anchor="t"/>
          <a:lstStyle/>
          <a:p>
            <a:r>
              <a:rPr lang="en-US"/>
              <a:t>Crowdsourcing platform: Zooniverse</a:t>
            </a:r>
          </a:p>
        </p:txBody>
      </p:sp>
      <p:cxnSp>
        <p:nvCxnSpPr>
          <p:cNvPr id="13" name="Straight Connector 12">
            <a:extLst>
              <a:ext uri="{FF2B5EF4-FFF2-40B4-BE49-F238E27FC236}">
                <a16:creationId xmlns:a16="http://schemas.microsoft.com/office/drawing/2014/main" id="{B93AD1FA-0BAD-8C9B-D28F-555399B7AB4A}"/>
              </a:ext>
            </a:extLst>
          </p:cNvPr>
          <p:cNvCxnSpPr>
            <a:cxnSpLocks/>
          </p:cNvCxnSpPr>
          <p:nvPr/>
        </p:nvCxnSpPr>
        <p:spPr>
          <a:xfrm flipV="1">
            <a:off x="2579914" y="3830242"/>
            <a:ext cx="2721429" cy="926815"/>
          </a:xfrm>
          <a:prstGeom prst="line">
            <a:avLst/>
          </a:prstGeom>
          <a:ln w="38100">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477714B-33C6-78EB-FF4C-E9184DC472D6}"/>
              </a:ext>
            </a:extLst>
          </p:cNvPr>
          <p:cNvCxnSpPr>
            <a:cxnSpLocks/>
          </p:cNvCxnSpPr>
          <p:nvPr/>
        </p:nvCxnSpPr>
        <p:spPr>
          <a:xfrm>
            <a:off x="2579914" y="5704114"/>
            <a:ext cx="2721429" cy="1153886"/>
          </a:xfrm>
          <a:prstGeom prst="line">
            <a:avLst/>
          </a:prstGeom>
          <a:ln w="38100">
            <a:solidFill>
              <a:srgbClr val="54823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19E6546-A663-D939-28F7-026A3B86056B}"/>
              </a:ext>
            </a:extLst>
          </p:cNvPr>
          <p:cNvPicPr>
            <a:picLocks noChangeAspect="1"/>
          </p:cNvPicPr>
          <p:nvPr/>
        </p:nvPicPr>
        <p:blipFill>
          <a:blip r:embed="rId5"/>
          <a:stretch>
            <a:fillRect/>
          </a:stretch>
        </p:blipFill>
        <p:spPr>
          <a:xfrm>
            <a:off x="5171435" y="3769852"/>
            <a:ext cx="6661338" cy="3096664"/>
          </a:xfrm>
          <a:prstGeom prst="rect">
            <a:avLst/>
          </a:prstGeom>
        </p:spPr>
      </p:pic>
      <p:pic>
        <p:nvPicPr>
          <p:cNvPr id="22" name="Picture 21">
            <a:hlinkClick r:id="rId2"/>
            <a:extLst>
              <a:ext uri="{FF2B5EF4-FFF2-40B4-BE49-F238E27FC236}">
                <a16:creationId xmlns:a16="http://schemas.microsoft.com/office/drawing/2014/main" id="{1326C594-2AC3-7326-C1A5-C0117BD91932}"/>
              </a:ext>
            </a:extLst>
          </p:cNvPr>
          <p:cNvPicPr>
            <a:picLocks noChangeAspect="1"/>
          </p:cNvPicPr>
          <p:nvPr/>
        </p:nvPicPr>
        <p:blipFill>
          <a:blip r:embed="rId6"/>
          <a:stretch>
            <a:fillRect/>
          </a:stretch>
        </p:blipFill>
        <p:spPr>
          <a:xfrm>
            <a:off x="8763000" y="994600"/>
            <a:ext cx="3429000" cy="1465334"/>
          </a:xfrm>
          <a:prstGeom prst="rect">
            <a:avLst/>
          </a:prstGeom>
        </p:spPr>
      </p:pic>
    </p:spTree>
    <p:extLst>
      <p:ext uri="{BB962C8B-B14F-4D97-AF65-F5344CB8AC3E}">
        <p14:creationId xmlns:p14="http://schemas.microsoft.com/office/powerpoint/2010/main" val="32231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5"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a:t>Gamification of research tasks - Foldit</a:t>
            </a:r>
          </a:p>
        </p:txBody>
      </p:sp>
      <p:pic>
        <p:nvPicPr>
          <p:cNvPr id="3" name="Picture 2">
            <a:hlinkClick r:id="rId2"/>
          </p:cNvPr>
          <p:cNvPicPr>
            <a:picLocks noChangeAspect="1"/>
          </p:cNvPicPr>
          <p:nvPr/>
        </p:nvPicPr>
        <p:blipFill rotWithShape="1">
          <a:blip r:embed="rId3"/>
          <a:srcRect t="652" b="52485"/>
          <a:stretch/>
        </p:blipFill>
        <p:spPr>
          <a:xfrm>
            <a:off x="544348" y="1295141"/>
            <a:ext cx="8901802" cy="4714317"/>
          </a:xfrm>
          <a:prstGeom prst="rect">
            <a:avLst/>
          </a:prstGeom>
        </p:spPr>
      </p:pic>
      <p:pic>
        <p:nvPicPr>
          <p:cNvPr id="4" name="Picture 3"/>
          <p:cNvPicPr>
            <a:picLocks noChangeAspect="1"/>
          </p:cNvPicPr>
          <p:nvPr/>
        </p:nvPicPr>
        <p:blipFill rotWithShape="1">
          <a:blip r:embed="rId3"/>
          <a:srcRect l="66348" t="48109"/>
          <a:stretch/>
        </p:blipFill>
        <p:spPr>
          <a:xfrm>
            <a:off x="9851665" y="1295141"/>
            <a:ext cx="2027719" cy="3533436"/>
          </a:xfrm>
          <a:prstGeom prst="rect">
            <a:avLst/>
          </a:prstGeom>
        </p:spPr>
      </p:pic>
      <p:pic>
        <p:nvPicPr>
          <p:cNvPr id="6" name="Picture 5"/>
          <p:cNvPicPr>
            <a:picLocks noChangeAspect="1"/>
          </p:cNvPicPr>
          <p:nvPr/>
        </p:nvPicPr>
        <p:blipFill>
          <a:blip r:embed="rId4"/>
          <a:stretch>
            <a:fillRect/>
          </a:stretch>
        </p:blipFill>
        <p:spPr>
          <a:xfrm>
            <a:off x="6273579" y="5018319"/>
            <a:ext cx="5605805" cy="1675536"/>
          </a:xfrm>
          <a:prstGeom prst="rect">
            <a:avLst/>
          </a:prstGeom>
        </p:spPr>
      </p:pic>
      <p:pic>
        <p:nvPicPr>
          <p:cNvPr id="7" name="Picture 6"/>
          <p:cNvPicPr>
            <a:picLocks noChangeAspect="1"/>
          </p:cNvPicPr>
          <p:nvPr/>
        </p:nvPicPr>
        <p:blipFill>
          <a:blip r:embed="rId5"/>
          <a:stretch>
            <a:fillRect/>
          </a:stretch>
        </p:blipFill>
        <p:spPr>
          <a:xfrm>
            <a:off x="8135537" y="6570012"/>
            <a:ext cx="3743847" cy="247685"/>
          </a:xfrm>
          <a:prstGeom prst="rect">
            <a:avLst/>
          </a:prstGeom>
        </p:spPr>
      </p:pic>
      <p:sp>
        <p:nvSpPr>
          <p:cNvPr id="8" name="Oval 7"/>
          <p:cNvSpPr/>
          <p:nvPr/>
        </p:nvSpPr>
        <p:spPr>
          <a:xfrm>
            <a:off x="6273579" y="6313336"/>
            <a:ext cx="771277" cy="28341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897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2"/>
            <a:extLst>
              <a:ext uri="{FF2B5EF4-FFF2-40B4-BE49-F238E27FC236}">
                <a16:creationId xmlns:a16="http://schemas.microsoft.com/office/drawing/2014/main" id="{3D873444-9759-824A-32E7-A46B499285BC}"/>
              </a:ext>
            </a:extLst>
          </p:cNvPr>
          <p:cNvPicPr>
            <a:picLocks noChangeAspect="1"/>
          </p:cNvPicPr>
          <p:nvPr/>
        </p:nvPicPr>
        <p:blipFill>
          <a:blip r:embed="rId3"/>
          <a:stretch>
            <a:fillRect/>
          </a:stretch>
        </p:blipFill>
        <p:spPr>
          <a:xfrm>
            <a:off x="-19456" y="2421430"/>
            <a:ext cx="2908571" cy="4425566"/>
          </a:xfrm>
          <a:prstGeom prst="rect">
            <a:avLst/>
          </a:prstGeom>
        </p:spPr>
      </p:pic>
      <p:sp>
        <p:nvSpPr>
          <p:cNvPr id="2" name="Text Placeholder 1">
            <a:extLst>
              <a:ext uri="{FF2B5EF4-FFF2-40B4-BE49-F238E27FC236}">
                <a16:creationId xmlns:a16="http://schemas.microsoft.com/office/drawing/2014/main" id="{4DF08F0A-9A05-C0E9-CFAC-04A2B8FEB41E}"/>
              </a:ext>
            </a:extLst>
          </p:cNvPr>
          <p:cNvSpPr>
            <a:spLocks noGrp="1"/>
          </p:cNvSpPr>
          <p:nvPr>
            <p:ph type="body" sz="quarter" idx="10"/>
          </p:nvPr>
        </p:nvSpPr>
        <p:spPr/>
        <p:txBody>
          <a:bodyPr/>
          <a:lstStyle/>
          <a:p>
            <a:r>
              <a:rPr lang="en-US" err="1"/>
              <a:t>Masseeksperimentet</a:t>
            </a:r>
            <a:r>
              <a:rPr lang="en-US"/>
              <a:t> (The Mass Experiment)</a:t>
            </a:r>
            <a:endParaRPr lang="da-DK"/>
          </a:p>
        </p:txBody>
      </p:sp>
      <p:pic>
        <p:nvPicPr>
          <p:cNvPr id="6" name="Picture 5">
            <a:hlinkClick r:id="rId2"/>
            <a:extLst>
              <a:ext uri="{FF2B5EF4-FFF2-40B4-BE49-F238E27FC236}">
                <a16:creationId xmlns:a16="http://schemas.microsoft.com/office/drawing/2014/main" id="{92D23B86-437A-0506-2349-CEDB5C0533E3}"/>
              </a:ext>
            </a:extLst>
          </p:cNvPr>
          <p:cNvPicPr>
            <a:picLocks noChangeAspect="1"/>
          </p:cNvPicPr>
          <p:nvPr/>
        </p:nvPicPr>
        <p:blipFill>
          <a:blip r:embed="rId4"/>
          <a:stretch>
            <a:fillRect/>
          </a:stretch>
        </p:blipFill>
        <p:spPr>
          <a:xfrm>
            <a:off x="2801567" y="870845"/>
            <a:ext cx="4191008" cy="5987155"/>
          </a:xfrm>
          <a:prstGeom prst="rect">
            <a:avLst/>
          </a:prstGeom>
        </p:spPr>
      </p:pic>
      <p:pic>
        <p:nvPicPr>
          <p:cNvPr id="8" name="Picture 7">
            <a:hlinkClick r:id="rId2"/>
            <a:extLst>
              <a:ext uri="{FF2B5EF4-FFF2-40B4-BE49-F238E27FC236}">
                <a16:creationId xmlns:a16="http://schemas.microsoft.com/office/drawing/2014/main" id="{014EDD2D-7C56-1C25-CBEA-52B4269D65A9}"/>
              </a:ext>
            </a:extLst>
          </p:cNvPr>
          <p:cNvPicPr>
            <a:picLocks noChangeAspect="1"/>
          </p:cNvPicPr>
          <p:nvPr/>
        </p:nvPicPr>
        <p:blipFill>
          <a:blip r:embed="rId5"/>
          <a:stretch>
            <a:fillRect/>
          </a:stretch>
        </p:blipFill>
        <p:spPr>
          <a:xfrm>
            <a:off x="1" y="870845"/>
            <a:ext cx="2801566" cy="1550585"/>
          </a:xfrm>
          <a:prstGeom prst="rect">
            <a:avLst/>
          </a:prstGeom>
        </p:spPr>
      </p:pic>
      <p:pic>
        <p:nvPicPr>
          <p:cNvPr id="12" name="Picture 11">
            <a:extLst>
              <a:ext uri="{FF2B5EF4-FFF2-40B4-BE49-F238E27FC236}">
                <a16:creationId xmlns:a16="http://schemas.microsoft.com/office/drawing/2014/main" id="{2961C5CE-8B82-6746-E006-000DBB0DC831}"/>
              </a:ext>
            </a:extLst>
          </p:cNvPr>
          <p:cNvPicPr>
            <a:picLocks noChangeAspect="1"/>
          </p:cNvPicPr>
          <p:nvPr/>
        </p:nvPicPr>
        <p:blipFill>
          <a:blip r:embed="rId6"/>
          <a:stretch>
            <a:fillRect/>
          </a:stretch>
        </p:blipFill>
        <p:spPr>
          <a:xfrm>
            <a:off x="6992575" y="870845"/>
            <a:ext cx="4657725" cy="3724275"/>
          </a:xfrm>
          <a:prstGeom prst="rect">
            <a:avLst/>
          </a:prstGeom>
        </p:spPr>
      </p:pic>
      <p:pic>
        <p:nvPicPr>
          <p:cNvPr id="4" name="Picture 3">
            <a:extLst>
              <a:ext uri="{FF2B5EF4-FFF2-40B4-BE49-F238E27FC236}">
                <a16:creationId xmlns:a16="http://schemas.microsoft.com/office/drawing/2014/main" id="{279DE568-1CAF-608C-2B0D-237479068BBD}"/>
              </a:ext>
            </a:extLst>
          </p:cNvPr>
          <p:cNvPicPr>
            <a:picLocks noChangeAspect="1"/>
          </p:cNvPicPr>
          <p:nvPr/>
        </p:nvPicPr>
        <p:blipFill>
          <a:blip r:embed="rId7"/>
          <a:stretch>
            <a:fillRect/>
          </a:stretch>
        </p:blipFill>
        <p:spPr>
          <a:xfrm>
            <a:off x="6992575" y="4362414"/>
            <a:ext cx="5690381" cy="3455083"/>
          </a:xfrm>
          <a:prstGeom prst="rect">
            <a:avLst/>
          </a:prstGeom>
        </p:spPr>
      </p:pic>
      <p:sp>
        <p:nvSpPr>
          <p:cNvPr id="13" name="TextBox 12">
            <a:extLst>
              <a:ext uri="{FF2B5EF4-FFF2-40B4-BE49-F238E27FC236}">
                <a16:creationId xmlns:a16="http://schemas.microsoft.com/office/drawing/2014/main" id="{CE06F1AE-24F2-D3D2-BF59-1C56CA3A329C}"/>
              </a:ext>
            </a:extLst>
          </p:cNvPr>
          <p:cNvSpPr txBox="1"/>
          <p:nvPr/>
        </p:nvSpPr>
        <p:spPr>
          <a:xfrm>
            <a:off x="8538551" y="204281"/>
            <a:ext cx="31117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3643"/>
                </a:solidFill>
                <a:effectLst/>
                <a:uLnTx/>
                <a:uFillTx/>
                <a:latin typeface="Montserrat Medium"/>
                <a:ea typeface="+mn-ea"/>
                <a:cs typeface="+mn-cs"/>
              </a:rPr>
              <a:t>Involving school children</a:t>
            </a:r>
            <a:endParaRPr kumimoji="0" lang="da-DK" sz="1800" b="0" i="1" u="none" strike="noStrike" kern="1200" cap="none" spc="0" normalizeH="0" baseline="0" noProof="0">
              <a:ln>
                <a:noFill/>
              </a:ln>
              <a:solidFill>
                <a:srgbClr val="1F3643"/>
              </a:solidFill>
              <a:effectLst/>
              <a:uLnTx/>
              <a:uFillTx/>
              <a:latin typeface="Montserrat Medium"/>
              <a:ea typeface="+mn-ea"/>
              <a:cs typeface="+mn-cs"/>
            </a:endParaRPr>
          </a:p>
        </p:txBody>
      </p:sp>
    </p:spTree>
    <p:extLst>
      <p:ext uri="{BB962C8B-B14F-4D97-AF65-F5344CB8AC3E}">
        <p14:creationId xmlns:p14="http://schemas.microsoft.com/office/powerpoint/2010/main" val="2985075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5">
            <a:extLst>
              <a:ext uri="{FF2B5EF4-FFF2-40B4-BE49-F238E27FC236}">
                <a16:creationId xmlns:a16="http://schemas.microsoft.com/office/drawing/2014/main" id="{3171C317-891F-14B7-B6A2-B9099F08C1A4}"/>
              </a:ext>
            </a:extLst>
          </p:cNvPr>
          <p:cNvPicPr>
            <a:picLocks noChangeAspect="1"/>
          </p:cNvPicPr>
          <p:nvPr/>
        </p:nvPicPr>
        <p:blipFill>
          <a:blip r:embed="rId2"/>
          <a:stretch>
            <a:fillRect/>
          </a:stretch>
        </p:blipFill>
        <p:spPr>
          <a:xfrm>
            <a:off x="2831331" y="2896418"/>
            <a:ext cx="3518945" cy="3455719"/>
          </a:xfrm>
          <a:prstGeom prst="rect">
            <a:avLst/>
          </a:prstGeom>
        </p:spPr>
      </p:pic>
      <p:pic>
        <p:nvPicPr>
          <p:cNvPr id="7" name="Billede 9">
            <a:extLst>
              <a:ext uri="{FF2B5EF4-FFF2-40B4-BE49-F238E27FC236}">
                <a16:creationId xmlns:a16="http://schemas.microsoft.com/office/drawing/2014/main" id="{346CFE2A-D1B7-D93B-D1F5-FB580B872F51}"/>
              </a:ext>
            </a:extLst>
          </p:cNvPr>
          <p:cNvPicPr>
            <a:picLocks noChangeAspect="1"/>
          </p:cNvPicPr>
          <p:nvPr/>
        </p:nvPicPr>
        <p:blipFill>
          <a:blip r:embed="rId3"/>
          <a:stretch>
            <a:fillRect/>
          </a:stretch>
        </p:blipFill>
        <p:spPr>
          <a:xfrm rot="21120000">
            <a:off x="6629940" y="2286857"/>
            <a:ext cx="2693136" cy="1704172"/>
          </a:xfrm>
          <a:prstGeom prst="rect">
            <a:avLst/>
          </a:prstGeom>
        </p:spPr>
      </p:pic>
      <p:sp>
        <p:nvSpPr>
          <p:cNvPr id="4" name="Rectangle 3"/>
          <p:cNvSpPr/>
          <p:nvPr/>
        </p:nvSpPr>
        <p:spPr>
          <a:xfrm>
            <a:off x="9748299" y="6050943"/>
            <a:ext cx="1192696" cy="699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89D32E06-567F-557E-ED44-EA8EF875646F}"/>
              </a:ext>
            </a:extLst>
          </p:cNvPr>
          <p:cNvSpPr>
            <a:spLocks noGrp="1"/>
          </p:cNvSpPr>
          <p:nvPr>
            <p:ph type="body" sz="quarter" idx="10"/>
          </p:nvPr>
        </p:nvSpPr>
        <p:spPr>
          <a:xfrm>
            <a:off x="2351656" y="459400"/>
            <a:ext cx="7014982" cy="422275"/>
          </a:xfrm>
        </p:spPr>
        <p:txBody>
          <a:bodyPr/>
          <a:lstStyle/>
          <a:p>
            <a:r>
              <a:rPr lang="en-GB"/>
              <a:t>Give Youth a Voice</a:t>
            </a:r>
          </a:p>
        </p:txBody>
      </p:sp>
      <p:pic>
        <p:nvPicPr>
          <p:cNvPr id="8" name="Billede 12" descr="Et billede, der indeholder person, indendørs, billedramme&#10;&#10;Beskrivelsen er genereret automatisk">
            <a:extLst>
              <a:ext uri="{FF2B5EF4-FFF2-40B4-BE49-F238E27FC236}">
                <a16:creationId xmlns:a16="http://schemas.microsoft.com/office/drawing/2014/main" id="{B221B072-EAE0-6F89-9A65-6CF5FC86A0E4}"/>
              </a:ext>
            </a:extLst>
          </p:cNvPr>
          <p:cNvPicPr>
            <a:picLocks noChangeAspect="1"/>
          </p:cNvPicPr>
          <p:nvPr/>
        </p:nvPicPr>
        <p:blipFill>
          <a:blip r:embed="rId4"/>
          <a:stretch>
            <a:fillRect/>
          </a:stretch>
        </p:blipFill>
        <p:spPr>
          <a:xfrm rot="619573">
            <a:off x="-612232" y="4093139"/>
            <a:ext cx="4110667" cy="3245537"/>
          </a:xfrm>
          <a:prstGeom prst="rect">
            <a:avLst/>
          </a:prstGeom>
        </p:spPr>
      </p:pic>
      <p:sp>
        <p:nvSpPr>
          <p:cNvPr id="10" name="TextBox 9">
            <a:extLst>
              <a:ext uri="{FF2B5EF4-FFF2-40B4-BE49-F238E27FC236}">
                <a16:creationId xmlns:a16="http://schemas.microsoft.com/office/drawing/2014/main" id="{D436F31A-B1BC-F31D-1849-22934A92FA4D}"/>
              </a:ext>
            </a:extLst>
          </p:cNvPr>
          <p:cNvSpPr txBox="1"/>
          <p:nvPr/>
        </p:nvSpPr>
        <p:spPr>
          <a:xfrm>
            <a:off x="384820" y="1142092"/>
            <a:ext cx="7140096" cy="1754326"/>
          </a:xfrm>
          <a:prstGeom prst="rect">
            <a:avLst/>
          </a:prstGeom>
          <a:noFill/>
        </p:spPr>
        <p:txBody>
          <a:bodyPr wrap="none" rtlCol="0">
            <a:spAutoFit/>
          </a:bodyPr>
          <a:lstStyle/>
          <a:p>
            <a:pPr marL="285750" indent="-285750">
              <a:buFont typeface="Wingdings" panose="05000000000000000000" pitchFamily="2" charset="2"/>
              <a:buChar char="Ø"/>
            </a:pPr>
            <a:r>
              <a:rPr lang="en-US"/>
              <a:t>3½ year project</a:t>
            </a:r>
          </a:p>
          <a:p>
            <a:pPr marL="285750" indent="-285750">
              <a:buFont typeface="Wingdings" panose="05000000000000000000" pitchFamily="2" charset="2"/>
              <a:buChar char="Ø"/>
            </a:pPr>
            <a:r>
              <a:rPr lang="en-US"/>
              <a:t>Mental health, communication &amp; data with and for youth</a:t>
            </a:r>
          </a:p>
          <a:p>
            <a:pPr marL="285750" indent="-285750">
              <a:buFont typeface="Wingdings" panose="05000000000000000000" pitchFamily="2" charset="2"/>
              <a:buChar char="Ø"/>
            </a:pPr>
            <a:r>
              <a:rPr lang="en-US"/>
              <a:t>1775 young people involved (14-22 years old)</a:t>
            </a:r>
          </a:p>
          <a:p>
            <a:pPr marL="742950" lvl="1" indent="-285750">
              <a:buFont typeface="Wingdings" panose="05000000000000000000" pitchFamily="2" charset="2"/>
              <a:buChar char="Ø"/>
            </a:pPr>
            <a:r>
              <a:rPr lang="en-US"/>
              <a:t>Unique youth perspective</a:t>
            </a:r>
          </a:p>
          <a:p>
            <a:pPr marL="742950" lvl="1" indent="-285750">
              <a:buFont typeface="Wingdings" panose="05000000000000000000" pitchFamily="2" charset="2"/>
              <a:buChar char="Ø"/>
            </a:pPr>
            <a:r>
              <a:rPr lang="en-US"/>
              <a:t>Young peer-to-peer dialogues</a:t>
            </a:r>
          </a:p>
          <a:p>
            <a:pPr marL="285750" indent="-285750">
              <a:buFont typeface="Wingdings" panose="05000000000000000000" pitchFamily="2" charset="2"/>
              <a:buChar char="Ø"/>
            </a:pPr>
            <a:r>
              <a:rPr lang="en-US"/>
              <a:t>2 tiers of involvement</a:t>
            </a:r>
          </a:p>
        </p:txBody>
      </p:sp>
      <p:sp>
        <p:nvSpPr>
          <p:cNvPr id="12" name="Oval 11">
            <a:extLst>
              <a:ext uri="{FF2B5EF4-FFF2-40B4-BE49-F238E27FC236}">
                <a16:creationId xmlns:a16="http://schemas.microsoft.com/office/drawing/2014/main" id="{94878A80-560E-4938-0E4D-9CAB2A7A2431}"/>
              </a:ext>
            </a:extLst>
          </p:cNvPr>
          <p:cNvSpPr/>
          <p:nvPr/>
        </p:nvSpPr>
        <p:spPr>
          <a:xfrm>
            <a:off x="4253948" y="3906078"/>
            <a:ext cx="1842052" cy="1212574"/>
          </a:xfrm>
          <a:prstGeom prst="ellipse">
            <a:avLst/>
          </a:prstGeom>
          <a:noFill/>
          <a:ln w="28575">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Oval 12">
            <a:extLst>
              <a:ext uri="{FF2B5EF4-FFF2-40B4-BE49-F238E27FC236}">
                <a16:creationId xmlns:a16="http://schemas.microsoft.com/office/drawing/2014/main" id="{E849637C-1EAD-2217-E503-77520046819C}"/>
              </a:ext>
            </a:extLst>
          </p:cNvPr>
          <p:cNvSpPr/>
          <p:nvPr/>
        </p:nvSpPr>
        <p:spPr>
          <a:xfrm>
            <a:off x="4428129" y="3020818"/>
            <a:ext cx="2012428" cy="885260"/>
          </a:xfrm>
          <a:prstGeom prst="ellipse">
            <a:avLst/>
          </a:prstGeom>
          <a:noFill/>
          <a:ln w="28575">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6" name="Diagram 5">
            <a:extLst>
              <a:ext uri="{FF2B5EF4-FFF2-40B4-BE49-F238E27FC236}">
                <a16:creationId xmlns:a16="http://schemas.microsoft.com/office/drawing/2014/main" id="{E3323736-FE0B-67F7-154E-439606734DF1}"/>
              </a:ext>
            </a:extLst>
          </p:cNvPr>
          <p:cNvGraphicFramePr/>
          <p:nvPr>
            <p:extLst>
              <p:ext uri="{D42A27DB-BD31-4B8C-83A1-F6EECF244321}">
                <p14:modId xmlns:p14="http://schemas.microsoft.com/office/powerpoint/2010/main" val="645895855"/>
              </p:ext>
            </p:extLst>
          </p:nvPr>
        </p:nvGraphicFramePr>
        <p:xfrm>
          <a:off x="6350276" y="273045"/>
          <a:ext cx="8280124" cy="57778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C6111C92-2FF6-BA6C-488B-6EB60486432C}"/>
              </a:ext>
            </a:extLst>
          </p:cNvPr>
          <p:cNvSpPr txBox="1"/>
          <p:nvPr/>
        </p:nvSpPr>
        <p:spPr>
          <a:xfrm>
            <a:off x="3203690" y="6527568"/>
            <a:ext cx="2284600" cy="276999"/>
          </a:xfrm>
          <a:prstGeom prst="rect">
            <a:avLst/>
          </a:prstGeom>
          <a:noFill/>
        </p:spPr>
        <p:txBody>
          <a:bodyPr wrap="none" rtlCol="0">
            <a:spAutoFit/>
          </a:bodyPr>
          <a:lstStyle/>
          <a:p>
            <a:r>
              <a:rPr lang="da-DK" sz="1200" dirty="0">
                <a:hlinkClick r:id="rId10"/>
              </a:rPr>
              <a:t>https://givdeungeordet.dk</a:t>
            </a:r>
            <a:r>
              <a:rPr lang="da-DK" sz="1200" dirty="0"/>
              <a:t> </a:t>
            </a:r>
          </a:p>
        </p:txBody>
      </p:sp>
    </p:spTree>
    <p:extLst>
      <p:ext uri="{BB962C8B-B14F-4D97-AF65-F5344CB8AC3E}">
        <p14:creationId xmlns:p14="http://schemas.microsoft.com/office/powerpoint/2010/main" val="381837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351656" y="459400"/>
            <a:ext cx="7014982" cy="422275"/>
          </a:xfrm>
        </p:spPr>
        <p:txBody>
          <a:bodyPr/>
          <a:lstStyle/>
          <a:p>
            <a:r>
              <a:rPr lang="en-GB"/>
              <a:t>Co-creation, participatory, and community-based approaches</a:t>
            </a:r>
          </a:p>
        </p:txBody>
      </p:sp>
      <p:pic>
        <p:nvPicPr>
          <p:cNvPr id="1026" name="Picture 2" descr="Fig. 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370" y="1941553"/>
            <a:ext cx="11415450" cy="34031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ok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2791" y="204234"/>
            <a:ext cx="988101" cy="1482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031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a:t>Citizen science methodologies by levels of participation</a:t>
            </a:r>
          </a:p>
        </p:txBody>
      </p:sp>
      <p:pic>
        <p:nvPicPr>
          <p:cNvPr id="3074" name="Picture 2" descr="Fig.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332" y="1662781"/>
            <a:ext cx="6159728" cy="35485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855045" y="5953517"/>
            <a:ext cx="3716733" cy="834118"/>
          </a:xfrm>
          <a:prstGeom prst="rect">
            <a:avLst/>
          </a:prstGeom>
        </p:spPr>
      </p:pic>
      <p:pic>
        <p:nvPicPr>
          <p:cNvPr id="3076" name="Picture 4" descr="Book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8698" y="5352018"/>
            <a:ext cx="1002362" cy="1510209"/>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56834E6B-E4E1-A550-D90E-C8D253063DF8}"/>
              </a:ext>
            </a:extLst>
          </p:cNvPr>
          <p:cNvPicPr>
            <a:picLocks noChangeAspect="1"/>
          </p:cNvPicPr>
          <p:nvPr/>
        </p:nvPicPr>
        <p:blipFill>
          <a:blip r:embed="rId5"/>
          <a:stretch>
            <a:fillRect/>
          </a:stretch>
        </p:blipFill>
        <p:spPr>
          <a:xfrm>
            <a:off x="638491" y="1391319"/>
            <a:ext cx="4126697" cy="4052551"/>
          </a:xfrm>
          <a:prstGeom prst="rect">
            <a:avLst/>
          </a:prstGeom>
        </p:spPr>
      </p:pic>
    </p:spTree>
    <p:extLst>
      <p:ext uri="{BB962C8B-B14F-4D97-AF65-F5344CB8AC3E}">
        <p14:creationId xmlns:p14="http://schemas.microsoft.com/office/powerpoint/2010/main" val="424970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A9F13-1CCC-89F6-0644-F25E12C9C6A0}"/>
              </a:ext>
            </a:extLst>
          </p:cNvPr>
          <p:cNvSpPr>
            <a:spLocks noGrp="1"/>
          </p:cNvSpPr>
          <p:nvPr>
            <p:ph type="body" sz="quarter" idx="12"/>
          </p:nvPr>
        </p:nvSpPr>
        <p:spPr>
          <a:xfrm>
            <a:off x="610940" y="2315497"/>
            <a:ext cx="5655513" cy="3598606"/>
          </a:xfrm>
        </p:spPr>
        <p:txBody>
          <a:bodyPr/>
          <a:lstStyle/>
          <a:p>
            <a:pPr marL="285750" indent="-285750">
              <a:buFont typeface="Arial" panose="020B0604020202020204" pitchFamily="34" charset="0"/>
              <a:buChar char="•"/>
            </a:pPr>
            <a:r>
              <a:rPr lang="en-US" sz="2400"/>
              <a:t>CS methods are not static but continuously evolve</a:t>
            </a:r>
          </a:p>
          <a:p>
            <a:pPr marL="285750" indent="-285750">
              <a:buFont typeface="Arial" panose="020B0604020202020204" pitchFamily="34" charset="0"/>
              <a:buChar char="•"/>
            </a:pPr>
            <a:r>
              <a:rPr lang="en-US" sz="2400"/>
              <a:t>Clear trend pre-1990 to 2014: from systematic and elaborate to mass participation and simple</a:t>
            </a:r>
          </a:p>
          <a:p>
            <a:pPr marL="285750" indent="-285750">
              <a:buFont typeface="Arial" panose="020B0604020202020204" pitchFamily="34" charset="0"/>
              <a:buChar char="•"/>
            </a:pPr>
            <a:endParaRPr lang="en-US" sz="2400"/>
          </a:p>
        </p:txBody>
      </p:sp>
      <p:sp>
        <p:nvSpPr>
          <p:cNvPr id="4" name="Text Placeholder 3">
            <a:extLst>
              <a:ext uri="{FF2B5EF4-FFF2-40B4-BE49-F238E27FC236}">
                <a16:creationId xmlns:a16="http://schemas.microsoft.com/office/drawing/2014/main" id="{F29EC822-3FEF-17D7-8A0A-209E4FE9E21F}"/>
              </a:ext>
            </a:extLst>
          </p:cNvPr>
          <p:cNvSpPr>
            <a:spLocks noGrp="1"/>
          </p:cNvSpPr>
          <p:nvPr>
            <p:ph type="body" sz="quarter" idx="10"/>
          </p:nvPr>
        </p:nvSpPr>
        <p:spPr/>
        <p:txBody>
          <a:bodyPr/>
          <a:lstStyle/>
          <a:p>
            <a:r>
              <a:rPr lang="en-US"/>
              <a:t>CS project types change over time</a:t>
            </a:r>
            <a:endParaRPr lang="da-DK"/>
          </a:p>
        </p:txBody>
      </p:sp>
      <p:pic>
        <p:nvPicPr>
          <p:cNvPr id="3" name="Picture 2" descr="Graph of citizen science in ecology and the environment">
            <a:extLst>
              <a:ext uri="{FF2B5EF4-FFF2-40B4-BE49-F238E27FC236}">
                <a16:creationId xmlns:a16="http://schemas.microsoft.com/office/drawing/2014/main" id="{3CDB1BF6-DD09-3A7B-3750-EA911401AA0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36487" y="1050578"/>
            <a:ext cx="5655513" cy="56555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E1912E9-7CAC-FC33-06C8-D2CCBC76B7A7}"/>
              </a:ext>
            </a:extLst>
          </p:cNvPr>
          <p:cNvSpPr/>
          <p:nvPr/>
        </p:nvSpPr>
        <p:spPr>
          <a:xfrm>
            <a:off x="9999406" y="6578607"/>
            <a:ext cx="2288951" cy="276999"/>
          </a:xfrm>
          <a:prstGeom prst="rect">
            <a:avLst/>
          </a:prstGeom>
        </p:spPr>
        <p:txBody>
          <a:bodyPr wrap="square">
            <a:spAutoFit/>
          </a:bodyPr>
          <a:lstStyle/>
          <a:p>
            <a:r>
              <a:rPr lang="en-GB" sz="1200" dirty="0"/>
              <a:t> (© Michael Pocock/CEH)</a:t>
            </a:r>
          </a:p>
        </p:txBody>
      </p:sp>
    </p:spTree>
    <p:extLst>
      <p:ext uri="{BB962C8B-B14F-4D97-AF65-F5344CB8AC3E}">
        <p14:creationId xmlns:p14="http://schemas.microsoft.com/office/powerpoint/2010/main" val="585244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A9F13-1CCC-89F6-0644-F25E12C9C6A0}"/>
              </a:ext>
            </a:extLst>
          </p:cNvPr>
          <p:cNvSpPr>
            <a:spLocks noGrp="1"/>
          </p:cNvSpPr>
          <p:nvPr>
            <p:ph type="body" sz="quarter" idx="12"/>
          </p:nvPr>
        </p:nvSpPr>
        <p:spPr>
          <a:xfrm>
            <a:off x="610940" y="1316243"/>
            <a:ext cx="5591077" cy="4597860"/>
          </a:xfrm>
        </p:spPr>
        <p:txBody>
          <a:bodyPr/>
          <a:lstStyle/>
          <a:p>
            <a:pPr marL="285750" indent="-285750">
              <a:buFont typeface="Arial" panose="020B0604020202020204" pitchFamily="34" charset="0"/>
              <a:buChar char="•"/>
            </a:pPr>
            <a:r>
              <a:rPr lang="en-US" sz="2400"/>
              <a:t>Many types of citizen science</a:t>
            </a:r>
          </a:p>
          <a:p>
            <a:pPr marL="971550" lvl="1" indent="-285750"/>
            <a:r>
              <a:rPr lang="en-US" sz="2000"/>
              <a:t>From making computer power available, solving tasks &amp; playing games online</a:t>
            </a:r>
          </a:p>
          <a:p>
            <a:pPr marL="971550" lvl="1" indent="-285750"/>
            <a:r>
              <a:rPr lang="en-US" sz="2000"/>
              <a:t>To participation in debates and prioritization of research</a:t>
            </a:r>
          </a:p>
          <a:p>
            <a:pPr marL="971550" lvl="1" indent="-285750"/>
            <a:r>
              <a:rPr lang="en-US" sz="2000"/>
              <a:t>And participation in the field and community science</a:t>
            </a:r>
          </a:p>
          <a:p>
            <a:pPr marL="285750" indent="-285750">
              <a:buFont typeface="Arial" panose="020B0604020202020204" pitchFamily="34" charset="0"/>
              <a:buChar char="•"/>
            </a:pPr>
            <a:r>
              <a:rPr lang="en-US" sz="2400"/>
              <a:t>Citizen science is an umbrella term for many different approaches to involving the public in research processes</a:t>
            </a:r>
          </a:p>
          <a:p>
            <a:pPr marL="285750" indent="-285750">
              <a:buFont typeface="Arial" panose="020B0604020202020204" pitchFamily="34" charset="0"/>
              <a:buChar char="•"/>
            </a:pPr>
            <a:endParaRPr lang="en-US" sz="2400"/>
          </a:p>
        </p:txBody>
      </p:sp>
      <p:sp>
        <p:nvSpPr>
          <p:cNvPr id="4" name="Text Placeholder 3">
            <a:extLst>
              <a:ext uri="{FF2B5EF4-FFF2-40B4-BE49-F238E27FC236}">
                <a16:creationId xmlns:a16="http://schemas.microsoft.com/office/drawing/2014/main" id="{F29EC822-3FEF-17D7-8A0A-209E4FE9E21F}"/>
              </a:ext>
            </a:extLst>
          </p:cNvPr>
          <p:cNvSpPr>
            <a:spLocks noGrp="1"/>
          </p:cNvSpPr>
          <p:nvPr>
            <p:ph type="body" sz="quarter" idx="10"/>
          </p:nvPr>
        </p:nvSpPr>
        <p:spPr/>
        <p:txBody>
          <a:bodyPr/>
          <a:lstStyle/>
          <a:p>
            <a:r>
              <a:rPr lang="en-US"/>
              <a:t>Summary</a:t>
            </a:r>
            <a:endParaRPr lang="da-DK"/>
          </a:p>
        </p:txBody>
      </p:sp>
      <p:pic>
        <p:nvPicPr>
          <p:cNvPr id="5" name="Picture 4" descr="A diagram of different science&#10;&#10;Description automatically generated with medium confidence">
            <a:extLst>
              <a:ext uri="{FF2B5EF4-FFF2-40B4-BE49-F238E27FC236}">
                <a16:creationId xmlns:a16="http://schemas.microsoft.com/office/drawing/2014/main" id="{478CCC16-F8F8-2819-CB65-D993A204CC3B}"/>
              </a:ext>
            </a:extLst>
          </p:cNvPr>
          <p:cNvPicPr>
            <a:picLocks noChangeAspect="1"/>
          </p:cNvPicPr>
          <p:nvPr/>
        </p:nvPicPr>
        <p:blipFill>
          <a:blip r:embed="rId2"/>
          <a:stretch>
            <a:fillRect/>
          </a:stretch>
        </p:blipFill>
        <p:spPr>
          <a:xfrm>
            <a:off x="6357411" y="79513"/>
            <a:ext cx="5834590" cy="5834590"/>
          </a:xfrm>
          <a:prstGeom prst="rect">
            <a:avLst/>
          </a:prstGeom>
        </p:spPr>
      </p:pic>
    </p:spTree>
    <p:extLst>
      <p:ext uri="{BB962C8B-B14F-4D97-AF65-F5344CB8AC3E}">
        <p14:creationId xmlns:p14="http://schemas.microsoft.com/office/powerpoint/2010/main" val="64033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E82B00B-F761-2CC0-9247-BE1726682E7A}"/>
              </a:ext>
            </a:extLst>
          </p:cNvPr>
          <p:cNvSpPr>
            <a:spLocks noGrp="1"/>
          </p:cNvSpPr>
          <p:nvPr>
            <p:ph type="body" sz="quarter" idx="12"/>
          </p:nvPr>
        </p:nvSpPr>
        <p:spPr/>
        <p:txBody>
          <a:bodyPr/>
          <a:lstStyle/>
          <a:p>
            <a:r>
              <a:rPr lang="en-US" sz="2400" b="1" dirty="0"/>
              <a:t>Training Module 1.1: Research design and methodologies</a:t>
            </a:r>
          </a:p>
          <a:p>
            <a:pPr marL="971550" lvl="1" indent="-285750"/>
            <a:r>
              <a:rPr lang="en-US" sz="2000" dirty="0"/>
              <a:t>Training Module 1.1.1: Citizen science methodologies</a:t>
            </a:r>
          </a:p>
          <a:p>
            <a:pPr marL="971550" lvl="1" indent="-285750"/>
            <a:r>
              <a:rPr lang="en-US" sz="2000" dirty="0"/>
              <a:t>Training Module 1.1.2: Assessing the suitability of citizen science for your research</a:t>
            </a:r>
          </a:p>
          <a:p>
            <a:pPr marL="971550" lvl="1" indent="-285750"/>
            <a:r>
              <a:rPr lang="en-US" sz="2000" dirty="0"/>
              <a:t>Training Module 1.1.3: Interactive session: Employing a decision framework to determine whether your ideas are suitable for citizen science</a:t>
            </a:r>
          </a:p>
          <a:p>
            <a:pPr marL="285750" indent="-285750"/>
            <a:r>
              <a:rPr lang="en-US" sz="2400" b="1" dirty="0"/>
              <a:t>Training Module 1.2: Open science practices</a:t>
            </a:r>
          </a:p>
          <a:p>
            <a:pPr marL="971550" lvl="1" indent="-285750"/>
            <a:r>
              <a:rPr lang="en-US" sz="2000" dirty="0"/>
              <a:t>Training Module 1.2.1: Data management and open science practices in citizen science projects </a:t>
            </a:r>
          </a:p>
          <a:p>
            <a:pPr marL="971550" lvl="1" indent="-285750"/>
            <a:r>
              <a:rPr lang="en-US" sz="2000" dirty="0"/>
              <a:t>Training Module 1</a:t>
            </a:r>
            <a:r>
              <a:rPr lang="da-DK" sz="2000" dirty="0"/>
              <a:t>.2.2: Public engagement and </a:t>
            </a:r>
            <a:r>
              <a:rPr lang="da-DK" sz="2000" dirty="0" err="1"/>
              <a:t>volunteer</a:t>
            </a:r>
            <a:r>
              <a:rPr lang="da-DK" sz="2000" dirty="0"/>
              <a:t> management</a:t>
            </a:r>
          </a:p>
          <a:p>
            <a:pPr marL="971550" lvl="1" indent="-285750"/>
            <a:r>
              <a:rPr lang="en-US" sz="2000" dirty="0"/>
              <a:t>Training Module 1</a:t>
            </a:r>
            <a:r>
              <a:rPr lang="da-DK" sz="2000" dirty="0"/>
              <a:t>.2.3: Interactive session: </a:t>
            </a:r>
            <a:r>
              <a:rPr lang="da-DK" sz="2000" dirty="0" err="1"/>
              <a:t>Navigating</a:t>
            </a:r>
            <a:r>
              <a:rPr lang="da-DK" sz="2000" dirty="0"/>
              <a:t> data management, </a:t>
            </a:r>
            <a:r>
              <a:rPr lang="da-DK" sz="2000" dirty="0" err="1"/>
              <a:t>volunteer</a:t>
            </a:r>
            <a:r>
              <a:rPr lang="da-DK" sz="2000" dirty="0"/>
              <a:t> management, and </a:t>
            </a:r>
            <a:r>
              <a:rPr lang="da-DK" sz="2000" dirty="0" err="1"/>
              <a:t>communication</a:t>
            </a:r>
            <a:r>
              <a:rPr lang="da-DK" sz="2000" dirty="0"/>
              <a:t> in </a:t>
            </a:r>
            <a:r>
              <a:rPr lang="da-DK" sz="2000" dirty="0" err="1"/>
              <a:t>citizen</a:t>
            </a:r>
            <a:r>
              <a:rPr lang="da-DK" sz="2000" dirty="0"/>
              <a:t> science </a:t>
            </a:r>
            <a:r>
              <a:rPr lang="da-DK" sz="2000" dirty="0" err="1"/>
              <a:t>projects</a:t>
            </a:r>
            <a:endParaRPr lang="da-DK" sz="2000" dirty="0"/>
          </a:p>
        </p:txBody>
      </p:sp>
      <p:sp>
        <p:nvSpPr>
          <p:cNvPr id="5" name="Text Placeholder 4">
            <a:extLst>
              <a:ext uri="{FF2B5EF4-FFF2-40B4-BE49-F238E27FC236}">
                <a16:creationId xmlns:a16="http://schemas.microsoft.com/office/drawing/2014/main" id="{2657115A-AFCC-3AF1-42EF-7C7D90AE4769}"/>
              </a:ext>
            </a:extLst>
          </p:cNvPr>
          <p:cNvSpPr>
            <a:spLocks noGrp="1"/>
          </p:cNvSpPr>
          <p:nvPr>
            <p:ph type="body" sz="quarter" idx="11"/>
          </p:nvPr>
        </p:nvSpPr>
        <p:spPr/>
        <p:txBody>
          <a:bodyPr/>
          <a:lstStyle/>
          <a:p>
            <a:r>
              <a:rPr lang="en-US" dirty="0"/>
              <a:t>Training Program 1</a:t>
            </a:r>
            <a:endParaRPr lang="da-DK" dirty="0"/>
          </a:p>
        </p:txBody>
      </p:sp>
      <p:sp>
        <p:nvSpPr>
          <p:cNvPr id="4" name="Text Placeholder 3">
            <a:extLst>
              <a:ext uri="{FF2B5EF4-FFF2-40B4-BE49-F238E27FC236}">
                <a16:creationId xmlns:a16="http://schemas.microsoft.com/office/drawing/2014/main" id="{FAADF9EA-9F8D-5533-8935-BC2B0F953E22}"/>
              </a:ext>
            </a:extLst>
          </p:cNvPr>
          <p:cNvSpPr>
            <a:spLocks noGrp="1"/>
          </p:cNvSpPr>
          <p:nvPr>
            <p:ph type="body" sz="quarter" idx="10"/>
          </p:nvPr>
        </p:nvSpPr>
        <p:spPr/>
        <p:txBody>
          <a:bodyPr/>
          <a:lstStyle/>
          <a:p>
            <a:r>
              <a:rPr lang="en-US" dirty="0"/>
              <a:t>Intervention Area: Research</a:t>
            </a:r>
            <a:endParaRPr lang="da-DK" dirty="0"/>
          </a:p>
        </p:txBody>
      </p:sp>
    </p:spTree>
    <p:extLst>
      <p:ext uri="{BB962C8B-B14F-4D97-AF65-F5344CB8AC3E}">
        <p14:creationId xmlns:p14="http://schemas.microsoft.com/office/powerpoint/2010/main" val="633936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244069-2B72-326E-B2DF-6AF5A60315E7}"/>
              </a:ext>
            </a:extLst>
          </p:cNvPr>
          <p:cNvSpPr>
            <a:spLocks noGrp="1"/>
          </p:cNvSpPr>
          <p:nvPr>
            <p:ph type="body" sz="quarter" idx="12"/>
          </p:nvPr>
        </p:nvSpPr>
        <p:spPr>
          <a:xfrm>
            <a:off x="1109662" y="2328668"/>
            <a:ext cx="5120315" cy="2829927"/>
          </a:xfrm>
        </p:spPr>
        <p:txBody>
          <a:bodyPr/>
          <a:lstStyle/>
          <a:p>
            <a:r>
              <a:rPr lang="en-US"/>
              <a:t>Assessing the suitability of citizen science for your research project </a:t>
            </a:r>
          </a:p>
        </p:txBody>
      </p:sp>
      <p:sp>
        <p:nvSpPr>
          <p:cNvPr id="12" name="Text Placeholder 1">
            <a:extLst>
              <a:ext uri="{FF2B5EF4-FFF2-40B4-BE49-F238E27FC236}">
                <a16:creationId xmlns:a16="http://schemas.microsoft.com/office/drawing/2014/main" id="{C72AFEBE-C8F6-E5A8-3261-FA66034DBDFE}"/>
              </a:ext>
            </a:extLst>
          </p:cNvPr>
          <p:cNvSpPr txBox="1">
            <a:spLocks/>
          </p:cNvSpPr>
          <p:nvPr/>
        </p:nvSpPr>
        <p:spPr>
          <a:xfrm>
            <a:off x="1109661" y="5284203"/>
            <a:ext cx="3824647"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Training Module 1.1.2</a:t>
            </a:r>
            <a:endParaRPr lang="da-DK"/>
          </a:p>
        </p:txBody>
      </p:sp>
    </p:spTree>
    <p:extLst>
      <p:ext uri="{BB962C8B-B14F-4D97-AF65-F5344CB8AC3E}">
        <p14:creationId xmlns:p14="http://schemas.microsoft.com/office/powerpoint/2010/main" val="1985625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0165B9F-E543-44F6-3D4B-16F6012CFFDA}"/>
              </a:ext>
            </a:extLst>
          </p:cNvPr>
          <p:cNvSpPr>
            <a:spLocks noGrp="1"/>
          </p:cNvSpPr>
          <p:nvPr>
            <p:ph type="body" sz="quarter" idx="16"/>
          </p:nvPr>
        </p:nvSpPr>
        <p:spPr/>
        <p:txBody>
          <a:bodyPr/>
          <a:lstStyle/>
          <a:p>
            <a:pPr marL="285750" indent="-285750">
              <a:buFont typeface="Arial" panose="020B0604020202020204" pitchFamily="34" charset="0"/>
              <a:buChar char="•"/>
            </a:pPr>
            <a:r>
              <a:rPr lang="en-US"/>
              <a:t>Training or equipment is highly technical</a:t>
            </a:r>
          </a:p>
          <a:p>
            <a:pPr marL="285750" indent="-285750">
              <a:buFont typeface="Arial" panose="020B0604020202020204" pitchFamily="34" charset="0"/>
              <a:buChar char="•"/>
            </a:pPr>
            <a:r>
              <a:rPr lang="en-US"/>
              <a:t>Other goals to engage the public are more suited to your organization’s goals</a:t>
            </a:r>
          </a:p>
          <a:p>
            <a:pPr marL="285750" indent="-285750">
              <a:buFont typeface="Arial" panose="020B0604020202020204" pitchFamily="34" charset="0"/>
              <a:buChar char="•"/>
            </a:pPr>
            <a:r>
              <a:rPr lang="en-US"/>
              <a:t>Sampling needs to occur infrequently</a:t>
            </a:r>
          </a:p>
          <a:p>
            <a:pPr marL="285750" indent="-285750">
              <a:buFont typeface="Arial" panose="020B0604020202020204" pitchFamily="34" charset="0"/>
              <a:buChar char="•"/>
            </a:pPr>
            <a:r>
              <a:rPr lang="en-US"/>
              <a:t>Data collection is in remote /inaccessible areas</a:t>
            </a:r>
          </a:p>
          <a:p>
            <a:pPr marL="285750" indent="-285750">
              <a:buFont typeface="Arial" panose="020B0604020202020204" pitchFamily="34" charset="0"/>
              <a:buChar char="•"/>
            </a:pPr>
            <a:r>
              <a:rPr lang="en-US"/>
              <a:t>Risks for participants are identified </a:t>
            </a:r>
            <a:endParaRPr lang="da-DK"/>
          </a:p>
        </p:txBody>
      </p:sp>
      <p:sp>
        <p:nvSpPr>
          <p:cNvPr id="6" name="Text Placeholder 5">
            <a:extLst>
              <a:ext uri="{FF2B5EF4-FFF2-40B4-BE49-F238E27FC236}">
                <a16:creationId xmlns:a16="http://schemas.microsoft.com/office/drawing/2014/main" id="{CBEC2D33-5D5B-D300-34FB-2DD2A05F4C30}"/>
              </a:ext>
            </a:extLst>
          </p:cNvPr>
          <p:cNvSpPr>
            <a:spLocks noGrp="1"/>
          </p:cNvSpPr>
          <p:nvPr>
            <p:ph type="body" sz="quarter" idx="12"/>
          </p:nvPr>
        </p:nvSpPr>
        <p:spPr/>
        <p:txBody>
          <a:bodyPr/>
          <a:lstStyle/>
          <a:p>
            <a:pPr marL="285750" indent="-285750">
              <a:buFont typeface="Arial" panose="020B0604020202020204" pitchFamily="34" charset="0"/>
              <a:buChar char="•"/>
            </a:pPr>
            <a:r>
              <a:rPr lang="en-US"/>
              <a:t>Training required not too technical</a:t>
            </a:r>
          </a:p>
          <a:p>
            <a:pPr marL="285750" indent="-285750">
              <a:buFont typeface="Arial" panose="020B0604020202020204" pitchFamily="34" charset="0"/>
              <a:buChar char="•"/>
            </a:pPr>
            <a:r>
              <a:rPr lang="en-US"/>
              <a:t>Public involvement serves goals</a:t>
            </a:r>
          </a:p>
          <a:p>
            <a:pPr marL="285750" indent="-285750">
              <a:buFont typeface="Arial" panose="020B0604020202020204" pitchFamily="34" charset="0"/>
              <a:buChar char="•"/>
            </a:pPr>
            <a:r>
              <a:rPr lang="en-US"/>
              <a:t>You want to promote STEM learning</a:t>
            </a:r>
          </a:p>
          <a:p>
            <a:pPr marL="285750" indent="-285750">
              <a:buFont typeface="Arial" panose="020B0604020202020204" pitchFamily="34" charset="0"/>
              <a:buChar char="•"/>
            </a:pPr>
            <a:r>
              <a:rPr lang="da-DK" err="1"/>
              <a:t>You</a:t>
            </a:r>
            <a:r>
              <a:rPr lang="da-DK"/>
              <a:t> </a:t>
            </a:r>
            <a:r>
              <a:rPr lang="da-DK" err="1"/>
              <a:t>need</a:t>
            </a:r>
            <a:r>
              <a:rPr lang="da-DK"/>
              <a:t> data </a:t>
            </a:r>
            <a:r>
              <a:rPr lang="da-DK" err="1"/>
              <a:t>across</a:t>
            </a:r>
            <a:r>
              <a:rPr lang="da-DK"/>
              <a:t> large </a:t>
            </a:r>
            <a:r>
              <a:rPr lang="da-DK" err="1"/>
              <a:t>areas</a:t>
            </a:r>
            <a:r>
              <a:rPr lang="da-DK"/>
              <a:t> or over long time</a:t>
            </a:r>
          </a:p>
          <a:p>
            <a:pPr marL="285750" indent="-285750">
              <a:buFont typeface="Arial" panose="020B0604020202020204" pitchFamily="34" charset="0"/>
              <a:buChar char="•"/>
            </a:pPr>
            <a:r>
              <a:rPr lang="da-DK" err="1"/>
              <a:t>You</a:t>
            </a:r>
            <a:r>
              <a:rPr lang="da-DK"/>
              <a:t> </a:t>
            </a:r>
            <a:r>
              <a:rPr lang="da-DK" err="1"/>
              <a:t>need</a:t>
            </a:r>
            <a:r>
              <a:rPr lang="da-DK"/>
              <a:t> </a:t>
            </a:r>
            <a:r>
              <a:rPr lang="da-DK" err="1"/>
              <a:t>many</a:t>
            </a:r>
            <a:r>
              <a:rPr lang="da-DK"/>
              <a:t> </a:t>
            </a:r>
            <a:r>
              <a:rPr lang="da-DK" err="1"/>
              <a:t>eyes</a:t>
            </a:r>
            <a:r>
              <a:rPr lang="da-DK"/>
              <a:t> on the ground</a:t>
            </a:r>
          </a:p>
          <a:p>
            <a:pPr marL="285750" indent="-285750">
              <a:buFont typeface="Arial" panose="020B0604020202020204" pitchFamily="34" charset="0"/>
              <a:buChar char="•"/>
            </a:pPr>
            <a:r>
              <a:rPr lang="da-DK" err="1"/>
              <a:t>You</a:t>
            </a:r>
            <a:r>
              <a:rPr lang="da-DK"/>
              <a:t> </a:t>
            </a:r>
            <a:r>
              <a:rPr lang="da-DK" err="1"/>
              <a:t>need</a:t>
            </a:r>
            <a:r>
              <a:rPr lang="da-DK"/>
              <a:t> to analyse large </a:t>
            </a:r>
            <a:r>
              <a:rPr lang="da-DK" err="1"/>
              <a:t>amounts</a:t>
            </a:r>
            <a:r>
              <a:rPr lang="da-DK"/>
              <a:t> of data or images</a:t>
            </a:r>
          </a:p>
          <a:p>
            <a:pPr marL="285750" indent="-285750">
              <a:buFont typeface="Arial" panose="020B0604020202020204" pitchFamily="34" charset="0"/>
              <a:buChar char="•"/>
            </a:pPr>
            <a:r>
              <a:rPr lang="da-DK"/>
              <a:t>Tasks </a:t>
            </a:r>
            <a:r>
              <a:rPr lang="da-DK" err="1"/>
              <a:t>can</a:t>
            </a:r>
            <a:r>
              <a:rPr lang="da-DK"/>
              <a:t> </a:t>
            </a:r>
            <a:r>
              <a:rPr lang="da-DK" err="1"/>
              <a:t>be</a:t>
            </a:r>
            <a:r>
              <a:rPr lang="da-DK"/>
              <a:t> </a:t>
            </a:r>
            <a:r>
              <a:rPr lang="da-DK" err="1"/>
              <a:t>completed</a:t>
            </a:r>
            <a:r>
              <a:rPr lang="da-DK"/>
              <a:t> online</a:t>
            </a:r>
          </a:p>
        </p:txBody>
      </p:sp>
      <p:sp>
        <p:nvSpPr>
          <p:cNvPr id="4" name="Text Placeholder 3">
            <a:extLst>
              <a:ext uri="{FF2B5EF4-FFF2-40B4-BE49-F238E27FC236}">
                <a16:creationId xmlns:a16="http://schemas.microsoft.com/office/drawing/2014/main" id="{DC891FC5-36A7-F815-3D82-84FFB68AEEAC}"/>
              </a:ext>
            </a:extLst>
          </p:cNvPr>
          <p:cNvSpPr>
            <a:spLocks noGrp="1"/>
          </p:cNvSpPr>
          <p:nvPr>
            <p:ph type="body" sz="quarter" idx="10"/>
          </p:nvPr>
        </p:nvSpPr>
        <p:spPr/>
        <p:txBody>
          <a:bodyPr/>
          <a:lstStyle/>
          <a:p>
            <a:r>
              <a:rPr lang="en-US"/>
              <a:t>Reasons for choosing citizen science (or not)</a:t>
            </a:r>
            <a:endParaRPr lang="da-DK"/>
          </a:p>
        </p:txBody>
      </p:sp>
      <p:sp>
        <p:nvSpPr>
          <p:cNvPr id="5" name="Text Placeholder 4">
            <a:extLst>
              <a:ext uri="{FF2B5EF4-FFF2-40B4-BE49-F238E27FC236}">
                <a16:creationId xmlns:a16="http://schemas.microsoft.com/office/drawing/2014/main" id="{7EAC4E4D-A789-5174-FDFB-B3A21E6A206B}"/>
              </a:ext>
            </a:extLst>
          </p:cNvPr>
          <p:cNvSpPr>
            <a:spLocks noGrp="1"/>
          </p:cNvSpPr>
          <p:nvPr>
            <p:ph type="body" sz="quarter" idx="11"/>
          </p:nvPr>
        </p:nvSpPr>
        <p:spPr/>
        <p:txBody>
          <a:bodyPr/>
          <a:lstStyle/>
          <a:p>
            <a:r>
              <a:rPr lang="en-US"/>
              <a:t>CS advantageous when…</a:t>
            </a:r>
            <a:endParaRPr lang="da-DK"/>
          </a:p>
        </p:txBody>
      </p:sp>
      <p:sp>
        <p:nvSpPr>
          <p:cNvPr id="7" name="Text Placeholder 6">
            <a:extLst>
              <a:ext uri="{FF2B5EF4-FFF2-40B4-BE49-F238E27FC236}">
                <a16:creationId xmlns:a16="http://schemas.microsoft.com/office/drawing/2014/main" id="{DD12FC6A-6027-C925-012B-20CE8E6CEBCB}"/>
              </a:ext>
            </a:extLst>
          </p:cNvPr>
          <p:cNvSpPr>
            <a:spLocks noGrp="1"/>
          </p:cNvSpPr>
          <p:nvPr>
            <p:ph type="body" sz="quarter" idx="15"/>
          </p:nvPr>
        </p:nvSpPr>
        <p:spPr>
          <a:xfrm>
            <a:off x="6307422" y="1545961"/>
            <a:ext cx="5500265" cy="422275"/>
          </a:xfrm>
        </p:spPr>
        <p:txBody>
          <a:bodyPr/>
          <a:lstStyle/>
          <a:p>
            <a:r>
              <a:rPr lang="en-US"/>
              <a:t>CS </a:t>
            </a:r>
            <a:r>
              <a:rPr lang="en-US" i="1"/>
              <a:t>not</a:t>
            </a:r>
            <a:r>
              <a:rPr lang="en-US"/>
              <a:t> advantageous when…</a:t>
            </a:r>
            <a:endParaRPr lang="da-DK"/>
          </a:p>
        </p:txBody>
      </p:sp>
    </p:spTree>
    <p:extLst>
      <p:ext uri="{BB962C8B-B14F-4D97-AF65-F5344CB8AC3E}">
        <p14:creationId xmlns:p14="http://schemas.microsoft.com/office/powerpoint/2010/main" val="71861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w&#10;&#10;Description automatically generated">
            <a:extLst>
              <a:ext uri="{FF2B5EF4-FFF2-40B4-BE49-F238E27FC236}">
                <a16:creationId xmlns:a16="http://schemas.microsoft.com/office/drawing/2014/main" id="{1AE60980-A3A4-423D-5797-48ABAC8698BF}"/>
              </a:ext>
            </a:extLst>
          </p:cNvPr>
          <p:cNvPicPr>
            <a:picLocks noChangeAspect="1"/>
          </p:cNvPicPr>
          <p:nvPr/>
        </p:nvPicPr>
        <p:blipFill>
          <a:blip r:embed="rId2"/>
          <a:stretch>
            <a:fillRect/>
          </a:stretch>
        </p:blipFill>
        <p:spPr>
          <a:xfrm>
            <a:off x="8180336" y="95450"/>
            <a:ext cx="4011663" cy="3149195"/>
          </a:xfrm>
          <a:prstGeom prst="rect">
            <a:avLst/>
          </a:prstGeom>
        </p:spPr>
      </p:pic>
      <p:sp>
        <p:nvSpPr>
          <p:cNvPr id="2" name="Text Placeholder 1">
            <a:extLst>
              <a:ext uri="{FF2B5EF4-FFF2-40B4-BE49-F238E27FC236}">
                <a16:creationId xmlns:a16="http://schemas.microsoft.com/office/drawing/2014/main" id="{DAF553FD-1E70-0045-3742-CCF67BDE5885}"/>
              </a:ext>
            </a:extLst>
          </p:cNvPr>
          <p:cNvSpPr>
            <a:spLocks noGrp="1"/>
          </p:cNvSpPr>
          <p:nvPr>
            <p:ph type="body" sz="quarter" idx="12"/>
          </p:nvPr>
        </p:nvSpPr>
        <p:spPr>
          <a:xfrm>
            <a:off x="610940" y="2004544"/>
            <a:ext cx="10963275" cy="3657600"/>
          </a:xfrm>
        </p:spPr>
        <p:txBody>
          <a:bodyPr/>
          <a:lstStyle/>
          <a:p>
            <a:pPr marL="285750" indent="-285750">
              <a:buFont typeface="Arial" panose="020B0604020202020204" pitchFamily="34" charset="0"/>
              <a:buChar char="•"/>
            </a:pPr>
            <a:r>
              <a:rPr lang="en-US"/>
              <a:t>What do you want to study?</a:t>
            </a:r>
          </a:p>
          <a:p>
            <a:pPr marL="285750" indent="-285750">
              <a:buFont typeface="Arial" panose="020B0604020202020204" pitchFamily="34" charset="0"/>
              <a:buChar char="•"/>
            </a:pPr>
            <a:r>
              <a:rPr lang="en-US"/>
              <a:t>What is the problem, question or issue you are trying to resolve?</a:t>
            </a:r>
          </a:p>
          <a:p>
            <a:pPr marL="285750" indent="-285750">
              <a:buFont typeface="Arial" panose="020B0604020202020204" pitchFamily="34" charset="0"/>
              <a:buChar char="•"/>
            </a:pPr>
            <a:r>
              <a:rPr lang="en-US"/>
              <a:t>Do you want or need to reach a certain number of volunteers?</a:t>
            </a:r>
          </a:p>
          <a:p>
            <a:pPr marL="285750" indent="-285750">
              <a:buFont typeface="Arial" panose="020B0604020202020204" pitchFamily="34" charset="0"/>
              <a:buChar char="•"/>
            </a:pPr>
            <a:r>
              <a:rPr lang="en-US"/>
              <a:t>Promote student learning?</a:t>
            </a:r>
          </a:p>
          <a:p>
            <a:pPr marL="285750" indent="-285750">
              <a:buFont typeface="Arial" panose="020B0604020202020204" pitchFamily="34" charset="0"/>
              <a:buChar char="•"/>
            </a:pPr>
            <a:r>
              <a:rPr lang="en-US"/>
              <a:t>Involve a particular group of people?</a:t>
            </a:r>
          </a:p>
          <a:p>
            <a:pPr marL="285750" indent="-285750">
              <a:buFont typeface="Arial" panose="020B0604020202020204" pitchFamily="34" charset="0"/>
              <a:buChar char="•"/>
            </a:pPr>
            <a:r>
              <a:rPr lang="en-US"/>
              <a:t>What data will you collect, and how will it help you achieve your goal(s)?</a:t>
            </a:r>
          </a:p>
          <a:p>
            <a:pPr marL="285750" indent="-285750">
              <a:buFont typeface="Arial" panose="020B0604020202020204" pitchFamily="34" charset="0"/>
              <a:buChar char="•"/>
            </a:pPr>
            <a:r>
              <a:rPr lang="en-US"/>
              <a:t>How will you display your results to clearly show the connection to your aims?</a:t>
            </a:r>
          </a:p>
          <a:p>
            <a:pPr marL="285750" indent="-285750">
              <a:buFont typeface="Arial" panose="020B0604020202020204" pitchFamily="34" charset="0"/>
              <a:buChar char="•"/>
            </a:pPr>
            <a:r>
              <a:rPr lang="en-US"/>
              <a:t>How will you evaluate your project against your stated aims?</a:t>
            </a:r>
          </a:p>
          <a:p>
            <a:endParaRPr lang="en-US"/>
          </a:p>
          <a:p>
            <a:pPr marL="285750" indent="-285750">
              <a:buFont typeface="Arial" panose="020B0604020202020204" pitchFamily="34" charset="0"/>
              <a:buChar char="•"/>
            </a:pPr>
            <a:r>
              <a:rPr lang="en-US"/>
              <a:t>Make a timeline for your project</a:t>
            </a:r>
            <a:endParaRPr lang="da-DK"/>
          </a:p>
        </p:txBody>
      </p:sp>
      <p:sp>
        <p:nvSpPr>
          <p:cNvPr id="3" name="Text Placeholder 2">
            <a:extLst>
              <a:ext uri="{FF2B5EF4-FFF2-40B4-BE49-F238E27FC236}">
                <a16:creationId xmlns:a16="http://schemas.microsoft.com/office/drawing/2014/main" id="{00F13828-A57F-C60B-FD4F-97F8DFA18862}"/>
              </a:ext>
            </a:extLst>
          </p:cNvPr>
          <p:cNvSpPr>
            <a:spLocks noGrp="1"/>
          </p:cNvSpPr>
          <p:nvPr>
            <p:ph type="body" sz="quarter" idx="11"/>
          </p:nvPr>
        </p:nvSpPr>
        <p:spPr>
          <a:xfrm>
            <a:off x="610692" y="1285666"/>
            <a:ext cx="10963275" cy="422275"/>
          </a:xfrm>
        </p:spPr>
        <p:txBody>
          <a:bodyPr/>
          <a:lstStyle/>
          <a:p>
            <a:r>
              <a:rPr lang="en-US"/>
              <a:t>Work out what you are trying to achieve</a:t>
            </a:r>
            <a:endParaRPr lang="da-DK"/>
          </a:p>
        </p:txBody>
      </p:sp>
      <p:sp>
        <p:nvSpPr>
          <p:cNvPr id="4" name="Text Placeholder 3">
            <a:extLst>
              <a:ext uri="{FF2B5EF4-FFF2-40B4-BE49-F238E27FC236}">
                <a16:creationId xmlns:a16="http://schemas.microsoft.com/office/drawing/2014/main" id="{DC891FC5-36A7-F815-3D82-84FFB68AEEAC}"/>
              </a:ext>
            </a:extLst>
          </p:cNvPr>
          <p:cNvSpPr>
            <a:spLocks noGrp="1"/>
          </p:cNvSpPr>
          <p:nvPr>
            <p:ph type="body" sz="quarter" idx="10"/>
          </p:nvPr>
        </p:nvSpPr>
        <p:spPr/>
        <p:txBody>
          <a:bodyPr/>
          <a:lstStyle/>
          <a:p>
            <a:r>
              <a:rPr lang="en-US"/>
              <a:t>Defining project aims</a:t>
            </a:r>
            <a:endParaRPr lang="da-DK"/>
          </a:p>
        </p:txBody>
      </p:sp>
    </p:spTree>
    <p:extLst>
      <p:ext uri="{BB962C8B-B14F-4D97-AF65-F5344CB8AC3E}">
        <p14:creationId xmlns:p14="http://schemas.microsoft.com/office/powerpoint/2010/main" val="1973055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B4E6E3-01C5-413D-96FB-E9D57D759081}"/>
              </a:ext>
            </a:extLst>
          </p:cNvPr>
          <p:cNvSpPr>
            <a:spLocks noGrp="1"/>
          </p:cNvSpPr>
          <p:nvPr>
            <p:ph type="body" sz="quarter" idx="10"/>
          </p:nvPr>
        </p:nvSpPr>
        <p:spPr>
          <a:xfrm>
            <a:off x="2351655" y="459400"/>
            <a:ext cx="9751445" cy="422275"/>
          </a:xfrm>
        </p:spPr>
        <p:txBody>
          <a:bodyPr/>
          <a:lstStyle/>
          <a:p>
            <a:r>
              <a:rPr lang="it-IT"/>
              <a:t>Stakeholder Analysis example: Timing/Stakeholders</a:t>
            </a:r>
          </a:p>
        </p:txBody>
      </p:sp>
      <p:cxnSp>
        <p:nvCxnSpPr>
          <p:cNvPr id="6" name="Straight Arrow Connector 5">
            <a:extLst>
              <a:ext uri="{FF2B5EF4-FFF2-40B4-BE49-F238E27FC236}">
                <a16:creationId xmlns:a16="http://schemas.microsoft.com/office/drawing/2014/main" id="{32952924-B9AD-4CE8-B1E5-2E3A5EA047E8}"/>
              </a:ext>
            </a:extLst>
          </p:cNvPr>
          <p:cNvCxnSpPr>
            <a:cxnSpLocks/>
          </p:cNvCxnSpPr>
          <p:nvPr/>
        </p:nvCxnSpPr>
        <p:spPr>
          <a:xfrm>
            <a:off x="1130300" y="5148118"/>
            <a:ext cx="1039996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0AF7C8-36B1-4370-BBA2-DCD42E442C9D}"/>
              </a:ext>
            </a:extLst>
          </p:cNvPr>
          <p:cNvSpPr txBox="1"/>
          <p:nvPr/>
        </p:nvSpPr>
        <p:spPr>
          <a:xfrm>
            <a:off x="331200" y="1471756"/>
            <a:ext cx="5586999" cy="338554"/>
          </a:xfrm>
          <a:prstGeom prst="rect">
            <a:avLst/>
          </a:prstGeom>
          <a:noFill/>
        </p:spPr>
        <p:txBody>
          <a:bodyPr wrap="square" rtlCol="0">
            <a:spAutoFit/>
          </a:bodyPr>
          <a:lstStyle/>
          <a:p>
            <a:r>
              <a:rPr lang="en-US" sz="1600" b="1">
                <a:solidFill>
                  <a:srgbClr val="548235"/>
                </a:solidFill>
              </a:rPr>
              <a:t>Stakeholders – </a:t>
            </a:r>
            <a:r>
              <a:rPr lang="en-US" sz="1600" i="1">
                <a:solidFill>
                  <a:srgbClr val="548235"/>
                </a:solidFill>
              </a:rPr>
              <a:t>any change agents?</a:t>
            </a:r>
            <a:endParaRPr lang="da-DK" sz="1600">
              <a:solidFill>
                <a:srgbClr val="548235"/>
              </a:solidFill>
            </a:endParaRPr>
          </a:p>
        </p:txBody>
      </p:sp>
      <p:sp>
        <p:nvSpPr>
          <p:cNvPr id="12" name="TextBox 11">
            <a:extLst>
              <a:ext uri="{FF2B5EF4-FFF2-40B4-BE49-F238E27FC236}">
                <a16:creationId xmlns:a16="http://schemas.microsoft.com/office/drawing/2014/main" id="{D9653A6E-BEB0-4AAA-BBE8-C197E5C1DC24}"/>
              </a:ext>
            </a:extLst>
          </p:cNvPr>
          <p:cNvSpPr txBox="1"/>
          <p:nvPr/>
        </p:nvSpPr>
        <p:spPr>
          <a:xfrm>
            <a:off x="0" y="4855730"/>
            <a:ext cx="11530260" cy="830997"/>
          </a:xfrm>
          <a:prstGeom prst="rect">
            <a:avLst/>
          </a:prstGeom>
          <a:noFill/>
        </p:spPr>
        <p:txBody>
          <a:bodyPr wrap="square" rtlCol="0">
            <a:spAutoFit/>
          </a:bodyPr>
          <a:lstStyle/>
          <a:p>
            <a:r>
              <a:rPr lang="en-US" sz="1600" b="1">
                <a:solidFill>
                  <a:srgbClr val="548235"/>
                </a:solidFill>
              </a:rPr>
              <a:t>Timing</a:t>
            </a:r>
          </a:p>
          <a:p>
            <a:r>
              <a:rPr lang="en-US" sz="1600">
                <a:solidFill>
                  <a:srgbClr val="548235"/>
                </a:solidFill>
              </a:rPr>
              <a:t>   	Planning –    Design –    Coordination –    Outreach –    Execution –    Evaluation –    Follow-up</a:t>
            </a:r>
            <a:endParaRPr lang="da-DK" sz="1600">
              <a:solidFill>
                <a:srgbClr val="548235"/>
              </a:solidFill>
            </a:endParaRPr>
          </a:p>
          <a:p>
            <a:r>
              <a:rPr lang="en-US" sz="1600">
                <a:solidFill>
                  <a:srgbClr val="548235"/>
                </a:solidFill>
              </a:rPr>
              <a:t> </a:t>
            </a:r>
            <a:endParaRPr lang="da-DK" sz="1600">
              <a:solidFill>
                <a:srgbClr val="548235"/>
              </a:solidFill>
            </a:endParaRPr>
          </a:p>
        </p:txBody>
      </p:sp>
      <p:sp>
        <p:nvSpPr>
          <p:cNvPr id="14" name="TextBox 13">
            <a:extLst>
              <a:ext uri="{FF2B5EF4-FFF2-40B4-BE49-F238E27FC236}">
                <a16:creationId xmlns:a16="http://schemas.microsoft.com/office/drawing/2014/main" id="{57347A71-A946-44C9-9CEF-E70745759BBC}"/>
              </a:ext>
            </a:extLst>
          </p:cNvPr>
          <p:cNvSpPr txBox="1"/>
          <p:nvPr/>
        </p:nvSpPr>
        <p:spPr>
          <a:xfrm>
            <a:off x="212436" y="1733366"/>
            <a:ext cx="4498347" cy="230832"/>
          </a:xfrm>
          <a:prstGeom prst="rect">
            <a:avLst/>
          </a:prstGeom>
          <a:noFill/>
        </p:spPr>
        <p:txBody>
          <a:bodyPr wrap="square" rtlCol="0">
            <a:spAutoFit/>
          </a:bodyPr>
          <a:lstStyle/>
          <a:p>
            <a:r>
              <a:rPr lang="en-US" sz="900" i="1">
                <a:solidFill>
                  <a:srgbClr val="548235"/>
                </a:solidFill>
              </a:rPr>
              <a:t>Place your stakeholders according to when you need to involve them</a:t>
            </a:r>
            <a:endParaRPr lang="da-DK" sz="900" i="1">
              <a:solidFill>
                <a:srgbClr val="548235"/>
              </a:solidFill>
            </a:endParaRPr>
          </a:p>
        </p:txBody>
      </p:sp>
      <p:sp>
        <p:nvSpPr>
          <p:cNvPr id="17" name="TextBox 16">
            <a:extLst>
              <a:ext uri="{FF2B5EF4-FFF2-40B4-BE49-F238E27FC236}">
                <a16:creationId xmlns:a16="http://schemas.microsoft.com/office/drawing/2014/main" id="{827CB3C5-03C6-4466-B46F-13F8F59E7785}"/>
              </a:ext>
            </a:extLst>
          </p:cNvPr>
          <p:cNvSpPr txBox="1"/>
          <p:nvPr/>
        </p:nvSpPr>
        <p:spPr>
          <a:xfrm>
            <a:off x="3781301" y="937751"/>
            <a:ext cx="3592650" cy="215444"/>
          </a:xfrm>
          <a:prstGeom prst="rect">
            <a:avLst/>
          </a:prstGeom>
          <a:noFill/>
        </p:spPr>
        <p:txBody>
          <a:bodyPr wrap="none" rtlCol="0">
            <a:spAutoFit/>
          </a:bodyPr>
          <a:lstStyle/>
          <a:p>
            <a:r>
              <a:rPr lang="en-US" sz="800">
                <a:solidFill>
                  <a:srgbClr val="548235"/>
                </a:solidFill>
              </a:rPr>
              <a:t>Stakeholder mapping for Citizen Science project implementation</a:t>
            </a:r>
            <a:endParaRPr lang="da-DK" sz="800">
              <a:solidFill>
                <a:srgbClr val="548235"/>
              </a:solidFill>
            </a:endParaRPr>
          </a:p>
        </p:txBody>
      </p:sp>
      <p:sp>
        <p:nvSpPr>
          <p:cNvPr id="25" name="Rectangle 24">
            <a:extLst>
              <a:ext uri="{FF2B5EF4-FFF2-40B4-BE49-F238E27FC236}">
                <a16:creationId xmlns:a16="http://schemas.microsoft.com/office/drawing/2014/main" id="{6855E2F1-375A-42F9-8A79-04F43A7176B7}"/>
              </a:ext>
            </a:extLst>
          </p:cNvPr>
          <p:cNvSpPr/>
          <p:nvPr/>
        </p:nvSpPr>
        <p:spPr>
          <a:xfrm>
            <a:off x="4581331" y="3392416"/>
            <a:ext cx="6027575" cy="483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Early Career Researchers</a:t>
            </a:r>
          </a:p>
        </p:txBody>
      </p:sp>
      <p:sp>
        <p:nvSpPr>
          <p:cNvPr id="26" name="Rectangle 25">
            <a:extLst>
              <a:ext uri="{FF2B5EF4-FFF2-40B4-BE49-F238E27FC236}">
                <a16:creationId xmlns:a16="http://schemas.microsoft.com/office/drawing/2014/main" id="{8797AB8B-D2AD-44DD-91B5-5812FE4E440C}"/>
              </a:ext>
            </a:extLst>
          </p:cNvPr>
          <p:cNvSpPr/>
          <p:nvPr/>
        </p:nvSpPr>
        <p:spPr>
          <a:xfrm>
            <a:off x="765082" y="3348546"/>
            <a:ext cx="1935944" cy="570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Heads of Department</a:t>
            </a:r>
          </a:p>
        </p:txBody>
      </p:sp>
      <p:sp>
        <p:nvSpPr>
          <p:cNvPr id="27" name="Rectangle 26">
            <a:extLst>
              <a:ext uri="{FF2B5EF4-FFF2-40B4-BE49-F238E27FC236}">
                <a16:creationId xmlns:a16="http://schemas.microsoft.com/office/drawing/2014/main" id="{1676D0E9-4673-4503-A64C-CDBD2AB20482}"/>
              </a:ext>
            </a:extLst>
          </p:cNvPr>
          <p:cNvSpPr/>
          <p:nvPr/>
        </p:nvSpPr>
        <p:spPr>
          <a:xfrm>
            <a:off x="765082" y="2731530"/>
            <a:ext cx="1011368" cy="570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Director / Board</a:t>
            </a:r>
          </a:p>
        </p:txBody>
      </p:sp>
      <p:sp>
        <p:nvSpPr>
          <p:cNvPr id="28" name="Rectangle 27">
            <a:extLst>
              <a:ext uri="{FF2B5EF4-FFF2-40B4-BE49-F238E27FC236}">
                <a16:creationId xmlns:a16="http://schemas.microsoft.com/office/drawing/2014/main" id="{901F0EB3-203A-4423-B943-055E1160CE37}"/>
              </a:ext>
            </a:extLst>
          </p:cNvPr>
          <p:cNvSpPr/>
          <p:nvPr/>
        </p:nvSpPr>
        <p:spPr>
          <a:xfrm>
            <a:off x="765082" y="4514141"/>
            <a:ext cx="1287653" cy="48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Funding Officers</a:t>
            </a:r>
          </a:p>
        </p:txBody>
      </p:sp>
      <p:sp>
        <p:nvSpPr>
          <p:cNvPr id="29" name="Rectangle 28">
            <a:extLst>
              <a:ext uri="{FF2B5EF4-FFF2-40B4-BE49-F238E27FC236}">
                <a16:creationId xmlns:a16="http://schemas.microsoft.com/office/drawing/2014/main" id="{B8779276-039C-455D-8C73-33264E17164F}"/>
              </a:ext>
            </a:extLst>
          </p:cNvPr>
          <p:cNvSpPr/>
          <p:nvPr/>
        </p:nvSpPr>
        <p:spPr>
          <a:xfrm>
            <a:off x="1286335" y="2138411"/>
            <a:ext cx="10243925" cy="52002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solidFill>
                  <a:schemeClr val="tx1"/>
                </a:solidFill>
              </a:rPr>
              <a:t>External collaborators – </a:t>
            </a:r>
            <a:r>
              <a:rPr lang="en-US" sz="950" i="1">
                <a:solidFill>
                  <a:schemeClr val="tx1"/>
                </a:solidFill>
              </a:rPr>
              <a:t>break this down further, who are they?</a:t>
            </a:r>
            <a:endParaRPr lang="en-US" sz="950">
              <a:solidFill>
                <a:schemeClr val="tx1"/>
              </a:solidFill>
            </a:endParaRPr>
          </a:p>
        </p:txBody>
      </p:sp>
      <p:sp>
        <p:nvSpPr>
          <p:cNvPr id="30" name="Rectangle 29">
            <a:extLst>
              <a:ext uri="{FF2B5EF4-FFF2-40B4-BE49-F238E27FC236}">
                <a16:creationId xmlns:a16="http://schemas.microsoft.com/office/drawing/2014/main" id="{4B1F02B5-09C6-4A4A-9EAC-E23557E9CE4D}"/>
              </a:ext>
            </a:extLst>
          </p:cNvPr>
          <p:cNvSpPr/>
          <p:nvPr/>
        </p:nvSpPr>
        <p:spPr>
          <a:xfrm>
            <a:off x="3144416" y="2843391"/>
            <a:ext cx="3161134" cy="483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Research Library Staff</a:t>
            </a:r>
          </a:p>
        </p:txBody>
      </p:sp>
      <p:sp>
        <p:nvSpPr>
          <p:cNvPr id="31" name="Rectangle 30">
            <a:extLst>
              <a:ext uri="{FF2B5EF4-FFF2-40B4-BE49-F238E27FC236}">
                <a16:creationId xmlns:a16="http://schemas.microsoft.com/office/drawing/2014/main" id="{B43506F5-FC0C-43B4-9A54-4D14839AD82B}"/>
              </a:ext>
            </a:extLst>
          </p:cNvPr>
          <p:cNvSpPr/>
          <p:nvPr/>
        </p:nvSpPr>
        <p:spPr>
          <a:xfrm>
            <a:off x="765082" y="3980192"/>
            <a:ext cx="9843824" cy="48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Researchers</a:t>
            </a:r>
            <a:endParaRPr lang="en-US" sz="1000"/>
          </a:p>
        </p:txBody>
      </p:sp>
      <p:sp>
        <p:nvSpPr>
          <p:cNvPr id="8" name="Oval 7">
            <a:extLst>
              <a:ext uri="{FF2B5EF4-FFF2-40B4-BE49-F238E27FC236}">
                <a16:creationId xmlns:a16="http://schemas.microsoft.com/office/drawing/2014/main" id="{2AB69EDF-77DF-46D7-B7D0-0139AAFB4B89}"/>
              </a:ext>
            </a:extLst>
          </p:cNvPr>
          <p:cNvSpPr/>
          <p:nvPr/>
        </p:nvSpPr>
        <p:spPr>
          <a:xfrm>
            <a:off x="5918200"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TextBox 32">
            <a:extLst>
              <a:ext uri="{FF2B5EF4-FFF2-40B4-BE49-F238E27FC236}">
                <a16:creationId xmlns:a16="http://schemas.microsoft.com/office/drawing/2014/main" id="{B6029686-0439-4CCD-ADEA-BC6945702147}"/>
              </a:ext>
            </a:extLst>
          </p:cNvPr>
          <p:cNvSpPr txBox="1"/>
          <p:nvPr/>
        </p:nvSpPr>
        <p:spPr>
          <a:xfrm>
            <a:off x="6181222" y="1232780"/>
            <a:ext cx="1800227"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Picture 4">
            <a:extLst>
              <a:ext uri="{FF2B5EF4-FFF2-40B4-BE49-F238E27FC236}">
                <a16:creationId xmlns:a16="http://schemas.microsoft.com/office/drawing/2014/main" id="{D2D0CD36-E0B9-961F-34CD-A608294F97F3}"/>
              </a:ext>
            </a:extLst>
          </p:cNvPr>
          <p:cNvPicPr>
            <a:picLocks noChangeAspect="1"/>
          </p:cNvPicPr>
          <p:nvPr/>
        </p:nvPicPr>
        <p:blipFill>
          <a:blip r:embed="rId2"/>
          <a:stretch>
            <a:fillRect/>
          </a:stretch>
        </p:blipFill>
        <p:spPr>
          <a:xfrm>
            <a:off x="9783664" y="866588"/>
            <a:ext cx="2372660" cy="1238871"/>
          </a:xfrm>
          <a:prstGeom prst="rect">
            <a:avLst/>
          </a:prstGeom>
        </p:spPr>
      </p:pic>
      <p:sp>
        <p:nvSpPr>
          <p:cNvPr id="9" name="TextBox 8">
            <a:extLst>
              <a:ext uri="{FF2B5EF4-FFF2-40B4-BE49-F238E27FC236}">
                <a16:creationId xmlns:a16="http://schemas.microsoft.com/office/drawing/2014/main" id="{404D7565-9D8E-1B04-07B7-690AEF2E4611}"/>
              </a:ext>
            </a:extLst>
          </p:cNvPr>
          <p:cNvSpPr txBox="1"/>
          <p:nvPr/>
        </p:nvSpPr>
        <p:spPr>
          <a:xfrm>
            <a:off x="586755" y="1232780"/>
            <a:ext cx="1800227"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Oval 10">
            <a:extLst>
              <a:ext uri="{FF2B5EF4-FFF2-40B4-BE49-F238E27FC236}">
                <a16:creationId xmlns:a16="http://schemas.microsoft.com/office/drawing/2014/main" id="{3A887446-1291-993F-0931-328D21C8D758}"/>
              </a:ext>
            </a:extLst>
          </p:cNvPr>
          <p:cNvSpPr/>
          <p:nvPr/>
        </p:nvSpPr>
        <p:spPr>
          <a:xfrm>
            <a:off x="1563444"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xtBox 12">
            <a:extLst>
              <a:ext uri="{FF2B5EF4-FFF2-40B4-BE49-F238E27FC236}">
                <a16:creationId xmlns:a16="http://schemas.microsoft.com/office/drawing/2014/main" id="{22217F41-3BD4-9C72-69A2-5DC0352E9DC2}"/>
              </a:ext>
            </a:extLst>
          </p:cNvPr>
          <p:cNvSpPr txBox="1"/>
          <p:nvPr/>
        </p:nvSpPr>
        <p:spPr>
          <a:xfrm>
            <a:off x="1826466" y="1232780"/>
            <a:ext cx="1800227"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15" name="Oval 14">
            <a:extLst>
              <a:ext uri="{FF2B5EF4-FFF2-40B4-BE49-F238E27FC236}">
                <a16:creationId xmlns:a16="http://schemas.microsoft.com/office/drawing/2014/main" id="{FC34F977-7558-EBB6-C9CE-87231BD6EDE8}"/>
              </a:ext>
            </a:extLst>
          </p:cNvPr>
          <p:cNvSpPr/>
          <p:nvPr/>
        </p:nvSpPr>
        <p:spPr>
          <a:xfrm>
            <a:off x="8802469"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xtBox 15">
            <a:extLst>
              <a:ext uri="{FF2B5EF4-FFF2-40B4-BE49-F238E27FC236}">
                <a16:creationId xmlns:a16="http://schemas.microsoft.com/office/drawing/2014/main" id="{5BB37FD0-6C18-4775-23BB-F3F86979D7EE}"/>
              </a:ext>
            </a:extLst>
          </p:cNvPr>
          <p:cNvSpPr txBox="1"/>
          <p:nvPr/>
        </p:nvSpPr>
        <p:spPr>
          <a:xfrm>
            <a:off x="9065491" y="1232780"/>
            <a:ext cx="1800227"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Oval 18">
            <a:extLst>
              <a:ext uri="{FF2B5EF4-FFF2-40B4-BE49-F238E27FC236}">
                <a16:creationId xmlns:a16="http://schemas.microsoft.com/office/drawing/2014/main" id="{64D0655A-B5A3-E93D-9DD7-1DC8D99D1C4D}"/>
              </a:ext>
            </a:extLst>
          </p:cNvPr>
          <p:cNvSpPr/>
          <p:nvPr/>
        </p:nvSpPr>
        <p:spPr>
          <a:xfrm>
            <a:off x="462146" y="4720452"/>
            <a:ext cx="10964772" cy="1169444"/>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xtBox 19">
            <a:extLst>
              <a:ext uri="{FF2B5EF4-FFF2-40B4-BE49-F238E27FC236}">
                <a16:creationId xmlns:a16="http://schemas.microsoft.com/office/drawing/2014/main" id="{05CBEBF7-9B00-66A1-9EEC-D404C6D3CC6A}"/>
              </a:ext>
            </a:extLst>
          </p:cNvPr>
          <p:cNvSpPr txBox="1"/>
          <p:nvPr/>
        </p:nvSpPr>
        <p:spPr>
          <a:xfrm>
            <a:off x="5108275" y="5934583"/>
            <a:ext cx="2265676" cy="400110"/>
          </a:xfrm>
          <a:prstGeom prst="rect">
            <a:avLst/>
          </a:prstGeom>
          <a:noFill/>
        </p:spPr>
        <p:txBody>
          <a:bodyPr wrap="square" rtlCol="0">
            <a:spAutoFit/>
          </a:bodyPr>
          <a:lstStyle/>
          <a:p>
            <a:r>
              <a:rPr lang="en-US" sz="2000" b="1">
                <a:ln w="6600">
                  <a:solidFill>
                    <a:schemeClr val="accent2"/>
                  </a:solidFill>
                  <a:prstDash val="solid"/>
                </a:ln>
                <a:solidFill>
                  <a:srgbClr val="FFFFFF"/>
                </a:solidFill>
                <a:effectLst>
                  <a:outerShdw dist="38100" dir="2700000" algn="tl" rotWithShape="0">
                    <a:schemeClr val="accent2"/>
                  </a:outerShdw>
                </a:effectLst>
              </a:rPr>
              <a:t>Participants</a:t>
            </a:r>
            <a:endParaRPr lang="da-DK" sz="2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Oval 6">
            <a:extLst>
              <a:ext uri="{FF2B5EF4-FFF2-40B4-BE49-F238E27FC236}">
                <a16:creationId xmlns:a16="http://schemas.microsoft.com/office/drawing/2014/main" id="{8B72DC91-0F66-3CFF-C24A-98FF52D8B804}"/>
              </a:ext>
            </a:extLst>
          </p:cNvPr>
          <p:cNvSpPr/>
          <p:nvPr/>
        </p:nvSpPr>
        <p:spPr>
          <a:xfrm>
            <a:off x="323733" y="1632891"/>
            <a:ext cx="2159000" cy="4295436"/>
          </a:xfrm>
          <a:prstGeom prst="ellipse">
            <a:avLst/>
          </a:prstGeom>
          <a:solidFill>
            <a:srgbClr val="FAA001">
              <a:alpha val="7843"/>
            </a:srgbClr>
          </a:solidFill>
          <a:ln w="38100">
            <a:solidFill>
              <a:srgbClr val="FAA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6472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8" grpId="0" animBg="1"/>
      <p:bldP spid="33" grpId="0"/>
      <p:bldP spid="9" grpId="0"/>
      <p:bldP spid="11" grpId="0" animBg="1"/>
      <p:bldP spid="13" grpId="0"/>
      <p:bldP spid="15" grpId="0" animBg="1"/>
      <p:bldP spid="16" grpId="0"/>
      <p:bldP spid="19" grpId="0" animBg="1"/>
      <p:bldP spid="20"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15D95D-6D70-7CD9-5E0F-CCB275AD765C}"/>
              </a:ext>
            </a:extLst>
          </p:cNvPr>
          <p:cNvSpPr>
            <a:spLocks noGrp="1"/>
          </p:cNvSpPr>
          <p:nvPr>
            <p:ph type="body" sz="quarter" idx="10"/>
          </p:nvPr>
        </p:nvSpPr>
        <p:spPr>
          <a:xfrm>
            <a:off x="2351655" y="459400"/>
            <a:ext cx="4415519" cy="422275"/>
          </a:xfrm>
        </p:spPr>
        <p:txBody>
          <a:bodyPr/>
          <a:lstStyle/>
          <a:p>
            <a:r>
              <a:rPr lang="en-US"/>
              <a:t>Ladder of Participation</a:t>
            </a:r>
            <a:endParaRPr lang="da-DK"/>
          </a:p>
        </p:txBody>
      </p:sp>
      <p:sp>
        <p:nvSpPr>
          <p:cNvPr id="3" name="TextBox 2">
            <a:extLst>
              <a:ext uri="{FF2B5EF4-FFF2-40B4-BE49-F238E27FC236}">
                <a16:creationId xmlns:a16="http://schemas.microsoft.com/office/drawing/2014/main" id="{77EDBC46-DB78-FC0B-1F33-82AD055F53F5}"/>
              </a:ext>
            </a:extLst>
          </p:cNvPr>
          <p:cNvSpPr txBox="1"/>
          <p:nvPr/>
        </p:nvSpPr>
        <p:spPr>
          <a:xfrm>
            <a:off x="4132634" y="4114800"/>
            <a:ext cx="6629400" cy="685800"/>
          </a:xfrm>
          <a:prstGeom prst="rect">
            <a:avLst/>
          </a:prstGeom>
          <a:solidFill>
            <a:srgbClr val="CCFF99">
              <a:alpha val="74902"/>
            </a:srgbClr>
          </a:solidFill>
          <a:ln>
            <a:solidFill>
              <a:schemeClr val="tx1"/>
            </a:solidFill>
          </a:ln>
        </p:spPr>
        <p:txBody>
          <a:bodyPr wrap="square" rtlCol="0" anchor="ctr" anchorCtr="0">
            <a:noAutofit/>
          </a:bodyPr>
          <a:lstStyle/>
          <a:p>
            <a:pPr algn="ctr"/>
            <a:r>
              <a:rPr lang="en-GB" sz="2000"/>
              <a:t>Aware</a:t>
            </a:r>
          </a:p>
        </p:txBody>
      </p:sp>
      <p:sp>
        <p:nvSpPr>
          <p:cNvPr id="4" name="TextBox 3">
            <a:extLst>
              <a:ext uri="{FF2B5EF4-FFF2-40B4-BE49-F238E27FC236}">
                <a16:creationId xmlns:a16="http://schemas.microsoft.com/office/drawing/2014/main" id="{EFBE10F7-5252-19D8-966B-DEE2B461B432}"/>
              </a:ext>
            </a:extLst>
          </p:cNvPr>
          <p:cNvSpPr txBox="1"/>
          <p:nvPr/>
        </p:nvSpPr>
        <p:spPr>
          <a:xfrm>
            <a:off x="2684834" y="4800600"/>
            <a:ext cx="8077200" cy="762000"/>
          </a:xfrm>
          <a:prstGeom prst="rect">
            <a:avLst/>
          </a:prstGeom>
          <a:solidFill>
            <a:schemeClr val="bg1">
              <a:alpha val="75000"/>
            </a:schemeClr>
          </a:solidFill>
          <a:ln>
            <a:solidFill>
              <a:schemeClr val="tx1"/>
            </a:solidFill>
          </a:ln>
        </p:spPr>
        <p:txBody>
          <a:bodyPr wrap="square" rtlCol="0" anchor="ctr" anchorCtr="0">
            <a:noAutofit/>
          </a:bodyPr>
          <a:lstStyle/>
          <a:p>
            <a:pPr algn="ctr"/>
            <a:r>
              <a:rPr lang="en-GB" sz="2000"/>
              <a:t>Unaware</a:t>
            </a:r>
          </a:p>
        </p:txBody>
      </p:sp>
      <p:sp>
        <p:nvSpPr>
          <p:cNvPr id="5" name="TextBox 4">
            <a:extLst>
              <a:ext uri="{FF2B5EF4-FFF2-40B4-BE49-F238E27FC236}">
                <a16:creationId xmlns:a16="http://schemas.microsoft.com/office/drawing/2014/main" id="{D36558A4-E714-7AD8-F5C8-A24167911A14}"/>
              </a:ext>
            </a:extLst>
          </p:cNvPr>
          <p:cNvSpPr txBox="1"/>
          <p:nvPr/>
        </p:nvSpPr>
        <p:spPr>
          <a:xfrm>
            <a:off x="5580434" y="3429000"/>
            <a:ext cx="5181600" cy="685800"/>
          </a:xfrm>
          <a:prstGeom prst="rect">
            <a:avLst/>
          </a:prstGeom>
          <a:solidFill>
            <a:srgbClr val="66FF33">
              <a:alpha val="74902"/>
            </a:srgbClr>
          </a:solidFill>
          <a:ln>
            <a:solidFill>
              <a:schemeClr val="tx1"/>
            </a:solidFill>
          </a:ln>
        </p:spPr>
        <p:txBody>
          <a:bodyPr wrap="square" rtlCol="0" anchor="ctr" anchorCtr="0">
            <a:noAutofit/>
          </a:bodyPr>
          <a:lstStyle/>
          <a:p>
            <a:pPr algn="ctr"/>
            <a:r>
              <a:rPr lang="en-GB" sz="2000"/>
              <a:t>Engaged</a:t>
            </a:r>
          </a:p>
        </p:txBody>
      </p:sp>
      <p:sp>
        <p:nvSpPr>
          <p:cNvPr id="6" name="TextBox 5">
            <a:extLst>
              <a:ext uri="{FF2B5EF4-FFF2-40B4-BE49-F238E27FC236}">
                <a16:creationId xmlns:a16="http://schemas.microsoft.com/office/drawing/2014/main" id="{7AE97CAD-0AC4-8D6F-10AB-BF46669E2FA9}"/>
              </a:ext>
            </a:extLst>
          </p:cNvPr>
          <p:cNvSpPr txBox="1"/>
          <p:nvPr/>
        </p:nvSpPr>
        <p:spPr>
          <a:xfrm>
            <a:off x="6952034" y="2743200"/>
            <a:ext cx="3810000" cy="685800"/>
          </a:xfrm>
          <a:prstGeom prst="rect">
            <a:avLst/>
          </a:prstGeom>
          <a:solidFill>
            <a:srgbClr val="00CC00">
              <a:alpha val="74902"/>
            </a:srgbClr>
          </a:solidFill>
          <a:ln>
            <a:solidFill>
              <a:schemeClr val="tx1"/>
            </a:solidFill>
          </a:ln>
        </p:spPr>
        <p:txBody>
          <a:bodyPr wrap="square" rtlCol="0" anchor="ctr" anchorCtr="0">
            <a:noAutofit/>
          </a:bodyPr>
          <a:lstStyle/>
          <a:p>
            <a:pPr algn="ctr"/>
            <a:r>
              <a:rPr lang="en-GB" sz="2000"/>
              <a:t>Active</a:t>
            </a:r>
          </a:p>
        </p:txBody>
      </p:sp>
      <p:sp>
        <p:nvSpPr>
          <p:cNvPr id="7" name="TextBox 6">
            <a:extLst>
              <a:ext uri="{FF2B5EF4-FFF2-40B4-BE49-F238E27FC236}">
                <a16:creationId xmlns:a16="http://schemas.microsoft.com/office/drawing/2014/main" id="{96FF4EF3-BDBA-77F0-CE5D-DE3184FEFF85}"/>
              </a:ext>
            </a:extLst>
          </p:cNvPr>
          <p:cNvSpPr txBox="1"/>
          <p:nvPr/>
        </p:nvSpPr>
        <p:spPr>
          <a:xfrm>
            <a:off x="8323634" y="2057400"/>
            <a:ext cx="2438400" cy="685800"/>
          </a:xfrm>
          <a:prstGeom prst="rect">
            <a:avLst/>
          </a:prstGeom>
          <a:solidFill>
            <a:srgbClr val="008000">
              <a:alpha val="74902"/>
            </a:srgbClr>
          </a:solidFill>
          <a:ln>
            <a:solidFill>
              <a:schemeClr val="tx1"/>
            </a:solidFill>
          </a:ln>
        </p:spPr>
        <p:txBody>
          <a:bodyPr wrap="square" rtlCol="0" anchor="ctr" anchorCtr="0">
            <a:noAutofit/>
          </a:bodyPr>
          <a:lstStyle/>
          <a:p>
            <a:pPr algn="ctr"/>
            <a:r>
              <a:rPr lang="en-GB" sz="2000"/>
              <a:t>Ambassador</a:t>
            </a:r>
          </a:p>
        </p:txBody>
      </p:sp>
      <p:sp>
        <p:nvSpPr>
          <p:cNvPr id="10" name="TextBox 9">
            <a:extLst>
              <a:ext uri="{FF2B5EF4-FFF2-40B4-BE49-F238E27FC236}">
                <a16:creationId xmlns:a16="http://schemas.microsoft.com/office/drawing/2014/main" id="{7CB65F8B-0A74-50F3-14F2-3F33E8A0AB69}"/>
              </a:ext>
            </a:extLst>
          </p:cNvPr>
          <p:cNvSpPr txBox="1"/>
          <p:nvPr/>
        </p:nvSpPr>
        <p:spPr>
          <a:xfrm>
            <a:off x="1768249" y="3453080"/>
            <a:ext cx="1885950" cy="1323439"/>
          </a:xfrm>
          <a:prstGeom prst="rect">
            <a:avLst/>
          </a:prstGeom>
          <a:noFill/>
          <a:ln>
            <a:noFill/>
          </a:ln>
        </p:spPr>
        <p:txBody>
          <a:bodyPr wrap="square" rtlCol="0">
            <a:spAutoFit/>
          </a:bodyPr>
          <a:lstStyle/>
          <a:p>
            <a:pPr algn="ctr"/>
            <a:r>
              <a:rPr lang="en-GB" sz="2000"/>
              <a:t>Training / awareness raising / education</a:t>
            </a:r>
          </a:p>
        </p:txBody>
      </p:sp>
      <p:sp>
        <p:nvSpPr>
          <p:cNvPr id="13" name="TextBox 12">
            <a:extLst>
              <a:ext uri="{FF2B5EF4-FFF2-40B4-BE49-F238E27FC236}">
                <a16:creationId xmlns:a16="http://schemas.microsoft.com/office/drawing/2014/main" id="{1F1AEB9A-D13F-EC4F-6EDE-628C6DDC10AA}"/>
              </a:ext>
            </a:extLst>
          </p:cNvPr>
          <p:cNvSpPr txBox="1"/>
          <p:nvPr/>
        </p:nvSpPr>
        <p:spPr>
          <a:xfrm>
            <a:off x="3148688" y="2533614"/>
            <a:ext cx="2133600" cy="707886"/>
          </a:xfrm>
          <a:prstGeom prst="rect">
            <a:avLst/>
          </a:prstGeom>
          <a:noFill/>
          <a:ln>
            <a:noFill/>
          </a:ln>
        </p:spPr>
        <p:txBody>
          <a:bodyPr wrap="square" rtlCol="0">
            <a:spAutoFit/>
          </a:bodyPr>
          <a:lstStyle/>
          <a:p>
            <a:pPr algn="ctr"/>
            <a:r>
              <a:rPr lang="en-GB" sz="2000"/>
              <a:t>Personal connection </a:t>
            </a:r>
          </a:p>
        </p:txBody>
      </p:sp>
      <p:sp>
        <p:nvSpPr>
          <p:cNvPr id="16" name="TextBox 15">
            <a:extLst>
              <a:ext uri="{FF2B5EF4-FFF2-40B4-BE49-F238E27FC236}">
                <a16:creationId xmlns:a16="http://schemas.microsoft.com/office/drawing/2014/main" id="{C1618C02-CC57-C5C9-6571-AFF1750D0B51}"/>
              </a:ext>
            </a:extLst>
          </p:cNvPr>
          <p:cNvSpPr txBox="1"/>
          <p:nvPr/>
        </p:nvSpPr>
        <p:spPr>
          <a:xfrm>
            <a:off x="4816384" y="1922472"/>
            <a:ext cx="1950790" cy="707886"/>
          </a:xfrm>
          <a:prstGeom prst="rect">
            <a:avLst/>
          </a:prstGeom>
          <a:noFill/>
          <a:ln>
            <a:noFill/>
          </a:ln>
        </p:spPr>
        <p:txBody>
          <a:bodyPr wrap="square" rtlCol="0">
            <a:spAutoFit/>
          </a:bodyPr>
          <a:lstStyle/>
          <a:p>
            <a:pPr algn="ctr"/>
            <a:r>
              <a:rPr lang="en-GB" sz="2000"/>
              <a:t>Personal action</a:t>
            </a:r>
          </a:p>
        </p:txBody>
      </p:sp>
      <p:sp>
        <p:nvSpPr>
          <p:cNvPr id="19" name="TextBox 18">
            <a:extLst>
              <a:ext uri="{FF2B5EF4-FFF2-40B4-BE49-F238E27FC236}">
                <a16:creationId xmlns:a16="http://schemas.microsoft.com/office/drawing/2014/main" id="{80F4D165-462A-2DC5-D6FC-71026E9D3FEC}"/>
              </a:ext>
            </a:extLst>
          </p:cNvPr>
          <p:cNvSpPr txBox="1"/>
          <p:nvPr/>
        </p:nvSpPr>
        <p:spPr>
          <a:xfrm>
            <a:off x="5849371" y="1072413"/>
            <a:ext cx="2133600" cy="707886"/>
          </a:xfrm>
          <a:prstGeom prst="rect">
            <a:avLst/>
          </a:prstGeom>
          <a:noFill/>
          <a:ln>
            <a:noFill/>
          </a:ln>
        </p:spPr>
        <p:txBody>
          <a:bodyPr wrap="square" rtlCol="0">
            <a:spAutoFit/>
          </a:bodyPr>
          <a:lstStyle/>
          <a:p>
            <a:pPr algn="ctr"/>
            <a:r>
              <a:rPr lang="en-GB" sz="2000"/>
              <a:t>Co-creation &amp; leadership</a:t>
            </a:r>
          </a:p>
        </p:txBody>
      </p:sp>
      <p:pic>
        <p:nvPicPr>
          <p:cNvPr id="21" name="Graphic 20" descr="Run outline">
            <a:extLst>
              <a:ext uri="{FF2B5EF4-FFF2-40B4-BE49-F238E27FC236}">
                <a16:creationId xmlns:a16="http://schemas.microsoft.com/office/drawing/2014/main" id="{8CB72ACF-A5B6-00A9-FE83-2CBD4FDC12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852760">
            <a:off x="3338006" y="3392178"/>
            <a:ext cx="914400" cy="914400"/>
          </a:xfrm>
          <a:prstGeom prst="rect">
            <a:avLst/>
          </a:prstGeom>
        </p:spPr>
      </p:pic>
      <p:pic>
        <p:nvPicPr>
          <p:cNvPr id="22" name="Graphic 21" descr="Run outline">
            <a:extLst>
              <a:ext uri="{FF2B5EF4-FFF2-40B4-BE49-F238E27FC236}">
                <a16:creationId xmlns:a16="http://schemas.microsoft.com/office/drawing/2014/main" id="{181896F6-2825-A84C-B5B3-1963492BF6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852760">
            <a:off x="7543874" y="1390245"/>
            <a:ext cx="914400" cy="914400"/>
          </a:xfrm>
          <a:prstGeom prst="rect">
            <a:avLst/>
          </a:prstGeom>
        </p:spPr>
      </p:pic>
      <p:pic>
        <p:nvPicPr>
          <p:cNvPr id="23" name="Graphic 22" descr="Run outline">
            <a:extLst>
              <a:ext uri="{FF2B5EF4-FFF2-40B4-BE49-F238E27FC236}">
                <a16:creationId xmlns:a16="http://schemas.microsoft.com/office/drawing/2014/main" id="{5FC55782-77D1-F58D-C93F-51B9A6CE45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852760">
            <a:off x="6184482" y="2041037"/>
            <a:ext cx="914400" cy="914400"/>
          </a:xfrm>
          <a:prstGeom prst="rect">
            <a:avLst/>
          </a:prstGeom>
        </p:spPr>
      </p:pic>
      <p:pic>
        <p:nvPicPr>
          <p:cNvPr id="24" name="Graphic 23" descr="Run outline">
            <a:extLst>
              <a:ext uri="{FF2B5EF4-FFF2-40B4-BE49-F238E27FC236}">
                <a16:creationId xmlns:a16="http://schemas.microsoft.com/office/drawing/2014/main" id="{8094A369-BAA1-D1A9-4E05-0D9D4ECD72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852760">
            <a:off x="4825088" y="2714557"/>
            <a:ext cx="914400" cy="914400"/>
          </a:xfrm>
          <a:prstGeom prst="rect">
            <a:avLst/>
          </a:prstGeom>
        </p:spPr>
      </p:pic>
      <p:pic>
        <p:nvPicPr>
          <p:cNvPr id="26" name="Graphic 25" descr="Children outline">
            <a:extLst>
              <a:ext uri="{FF2B5EF4-FFF2-40B4-BE49-F238E27FC236}">
                <a16:creationId xmlns:a16="http://schemas.microsoft.com/office/drawing/2014/main" id="{C5BDBA64-07DB-366D-E7D2-0BEC19FD2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82656" y="1165920"/>
            <a:ext cx="1211178" cy="1211178"/>
          </a:xfrm>
          <a:prstGeom prst="rect">
            <a:avLst/>
          </a:prstGeom>
        </p:spPr>
      </p:pic>
      <p:sp>
        <p:nvSpPr>
          <p:cNvPr id="9" name="TextBox 8">
            <a:extLst>
              <a:ext uri="{FF2B5EF4-FFF2-40B4-BE49-F238E27FC236}">
                <a16:creationId xmlns:a16="http://schemas.microsoft.com/office/drawing/2014/main" id="{382C8B38-0E2B-36C5-1FEF-5ABF98CC7BA0}"/>
              </a:ext>
            </a:extLst>
          </p:cNvPr>
          <p:cNvSpPr txBox="1"/>
          <p:nvPr/>
        </p:nvSpPr>
        <p:spPr>
          <a:xfrm>
            <a:off x="8314646" y="193483"/>
            <a:ext cx="3541023" cy="954107"/>
          </a:xfrm>
          <a:prstGeom prst="rect">
            <a:avLst/>
          </a:prstGeom>
          <a:noFill/>
        </p:spPr>
        <p:txBody>
          <a:bodyPr wrap="square" rtlCol="0">
            <a:spAutoFit/>
          </a:bodyPr>
          <a:lstStyle/>
          <a:p>
            <a:r>
              <a:rPr lang="en-US" sz="2800" b="1">
                <a:solidFill>
                  <a:srgbClr val="548235"/>
                </a:solidFill>
              </a:rPr>
              <a:t>participants</a:t>
            </a:r>
          </a:p>
          <a:p>
            <a:r>
              <a:rPr lang="en-US" sz="2800" b="1">
                <a:solidFill>
                  <a:srgbClr val="548235"/>
                </a:solidFill>
              </a:rPr>
              <a:t>AND researchers!</a:t>
            </a:r>
            <a:endParaRPr lang="da-DK" sz="2800" b="1">
              <a:solidFill>
                <a:srgbClr val="548235"/>
              </a:solidFill>
            </a:endParaRPr>
          </a:p>
        </p:txBody>
      </p:sp>
      <p:sp>
        <p:nvSpPr>
          <p:cNvPr id="11" name="Text Placeholder 1">
            <a:extLst>
              <a:ext uri="{FF2B5EF4-FFF2-40B4-BE49-F238E27FC236}">
                <a16:creationId xmlns:a16="http://schemas.microsoft.com/office/drawing/2014/main" id="{601743AE-BBF3-59D8-D80A-B22FB9394CD1}"/>
              </a:ext>
            </a:extLst>
          </p:cNvPr>
          <p:cNvSpPr txBox="1">
            <a:spLocks/>
          </p:cNvSpPr>
          <p:nvPr/>
        </p:nvSpPr>
        <p:spPr>
          <a:xfrm>
            <a:off x="6680805" y="465549"/>
            <a:ext cx="1674360" cy="4222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54823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for both</a:t>
            </a:r>
            <a:endParaRPr lang="da-DK"/>
          </a:p>
        </p:txBody>
      </p:sp>
    </p:spTree>
    <p:extLst>
      <p:ext uri="{BB962C8B-B14F-4D97-AF65-F5344CB8AC3E}">
        <p14:creationId xmlns:p14="http://schemas.microsoft.com/office/powerpoint/2010/main" val="86737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DF1D35-64EA-0ECB-968E-9A679B35F635}"/>
              </a:ext>
            </a:extLst>
          </p:cNvPr>
          <p:cNvPicPr>
            <a:picLocks noChangeAspect="1"/>
          </p:cNvPicPr>
          <p:nvPr/>
        </p:nvPicPr>
        <p:blipFill rotWithShape="1">
          <a:blip r:embed="rId2"/>
          <a:srcRect t="85138"/>
          <a:stretch/>
        </p:blipFill>
        <p:spPr>
          <a:xfrm>
            <a:off x="6582294" y="5016523"/>
            <a:ext cx="5568599" cy="1019248"/>
          </a:xfrm>
          <a:prstGeom prst="rect">
            <a:avLst/>
          </a:prstGeom>
        </p:spPr>
      </p:pic>
      <p:pic>
        <p:nvPicPr>
          <p:cNvPr id="11" name="Picture 10">
            <a:extLst>
              <a:ext uri="{FF2B5EF4-FFF2-40B4-BE49-F238E27FC236}">
                <a16:creationId xmlns:a16="http://schemas.microsoft.com/office/drawing/2014/main" id="{E283AF5A-1B2A-800A-53E5-BEBCF30E38A2}"/>
              </a:ext>
            </a:extLst>
          </p:cNvPr>
          <p:cNvPicPr>
            <a:picLocks noChangeAspect="1"/>
          </p:cNvPicPr>
          <p:nvPr/>
        </p:nvPicPr>
        <p:blipFill>
          <a:blip r:embed="rId3"/>
          <a:stretch>
            <a:fillRect/>
          </a:stretch>
        </p:blipFill>
        <p:spPr>
          <a:xfrm>
            <a:off x="7297737" y="3543592"/>
            <a:ext cx="3905250" cy="1247775"/>
          </a:xfrm>
          <a:prstGeom prst="rect">
            <a:avLst/>
          </a:prstGeom>
        </p:spPr>
      </p:pic>
      <p:sp>
        <p:nvSpPr>
          <p:cNvPr id="4" name="Text Placeholder 3">
            <a:extLst>
              <a:ext uri="{FF2B5EF4-FFF2-40B4-BE49-F238E27FC236}">
                <a16:creationId xmlns:a16="http://schemas.microsoft.com/office/drawing/2014/main" id="{DC891FC5-36A7-F815-3D82-84FFB68AEEAC}"/>
              </a:ext>
            </a:extLst>
          </p:cNvPr>
          <p:cNvSpPr>
            <a:spLocks noGrp="1"/>
          </p:cNvSpPr>
          <p:nvPr>
            <p:ph type="body" sz="quarter" idx="10"/>
          </p:nvPr>
        </p:nvSpPr>
        <p:spPr/>
        <p:txBody>
          <a:bodyPr/>
          <a:lstStyle/>
          <a:p>
            <a:r>
              <a:rPr lang="en-US"/>
              <a:t>Defining project aims</a:t>
            </a:r>
            <a:endParaRPr lang="da-DK"/>
          </a:p>
        </p:txBody>
      </p:sp>
      <p:pic>
        <p:nvPicPr>
          <p:cNvPr id="5" name="Picture 4">
            <a:extLst>
              <a:ext uri="{FF2B5EF4-FFF2-40B4-BE49-F238E27FC236}">
                <a16:creationId xmlns:a16="http://schemas.microsoft.com/office/drawing/2014/main" id="{F8324625-A46B-1271-1C82-5E0A8F65A31B}"/>
              </a:ext>
            </a:extLst>
          </p:cNvPr>
          <p:cNvPicPr>
            <a:picLocks noChangeAspect="1"/>
          </p:cNvPicPr>
          <p:nvPr/>
        </p:nvPicPr>
        <p:blipFill rotWithShape="1">
          <a:blip r:embed="rId2"/>
          <a:srcRect b="15350"/>
          <a:stretch/>
        </p:blipFill>
        <p:spPr>
          <a:xfrm>
            <a:off x="7867" y="44624"/>
            <a:ext cx="6535613" cy="6813376"/>
          </a:xfrm>
          <a:prstGeom prst="rect">
            <a:avLst/>
          </a:prstGeom>
        </p:spPr>
      </p:pic>
      <p:pic>
        <p:nvPicPr>
          <p:cNvPr id="6" name="Picture 5">
            <a:extLst>
              <a:ext uri="{FF2B5EF4-FFF2-40B4-BE49-F238E27FC236}">
                <a16:creationId xmlns:a16="http://schemas.microsoft.com/office/drawing/2014/main" id="{12E8CDEF-C244-0A41-547B-4B3B9F48B78E}"/>
              </a:ext>
            </a:extLst>
          </p:cNvPr>
          <p:cNvPicPr>
            <a:picLocks noChangeAspect="1"/>
          </p:cNvPicPr>
          <p:nvPr/>
        </p:nvPicPr>
        <p:blipFill rotWithShape="1">
          <a:blip r:embed="rId4"/>
          <a:srcRect r="3576"/>
          <a:stretch/>
        </p:blipFill>
        <p:spPr>
          <a:xfrm>
            <a:off x="7299736" y="534016"/>
            <a:ext cx="1751877" cy="2028111"/>
          </a:xfrm>
          <a:prstGeom prst="rect">
            <a:avLst/>
          </a:prstGeom>
        </p:spPr>
      </p:pic>
      <p:sp>
        <p:nvSpPr>
          <p:cNvPr id="7" name="Rectangle 6">
            <a:extLst>
              <a:ext uri="{FF2B5EF4-FFF2-40B4-BE49-F238E27FC236}">
                <a16:creationId xmlns:a16="http://schemas.microsoft.com/office/drawing/2014/main" id="{E54066F6-A190-6599-C964-D32FC259E609}"/>
              </a:ext>
            </a:extLst>
          </p:cNvPr>
          <p:cNvSpPr/>
          <p:nvPr/>
        </p:nvSpPr>
        <p:spPr bwMode="auto">
          <a:xfrm>
            <a:off x="43440" y="3450830"/>
            <a:ext cx="12063209" cy="3384376"/>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pic>
        <p:nvPicPr>
          <p:cNvPr id="8" name="Picture 6">
            <a:extLst>
              <a:ext uri="{FF2B5EF4-FFF2-40B4-BE49-F238E27FC236}">
                <a16:creationId xmlns:a16="http://schemas.microsoft.com/office/drawing/2014/main" id="{C426B0C5-77BB-F45E-AA36-A0E08D291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9890" y="256257"/>
            <a:ext cx="1506194" cy="15061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F097ED-91F9-FC82-B574-9C5E532CF319}"/>
              </a:ext>
            </a:extLst>
          </p:cNvPr>
          <p:cNvSpPr txBox="1"/>
          <p:nvPr/>
        </p:nvSpPr>
        <p:spPr>
          <a:xfrm>
            <a:off x="6756710" y="6260927"/>
            <a:ext cx="4589805" cy="350865"/>
          </a:xfrm>
          <a:prstGeom prst="rect">
            <a:avLst/>
          </a:prstGeom>
          <a:noFill/>
        </p:spPr>
        <p:txBody>
          <a:bodyPr wrap="square" lIns="0" tIns="0" rIns="0" bIns="0" rtlCol="0">
            <a:spAutoFit/>
          </a:bodyPr>
          <a:lstStyle/>
          <a:p>
            <a:pPr>
              <a:lnSpc>
                <a:spcPct val="95000"/>
              </a:lnSpc>
            </a:pPr>
            <a:r>
              <a:rPr lang="da-DK" sz="800" b="0" i="0" err="1">
                <a:effectLst/>
                <a:latin typeface="Roboto" panose="02000000000000000000" pitchFamily="2" charset="0"/>
              </a:rPr>
              <a:t>Spiers</a:t>
            </a:r>
            <a:r>
              <a:rPr lang="da-DK" sz="800" b="0" i="0">
                <a:effectLst/>
                <a:latin typeface="Roboto" panose="02000000000000000000" pitchFamily="2" charset="0"/>
              </a:rPr>
              <a:t>, H., </a:t>
            </a:r>
            <a:r>
              <a:rPr lang="da-DK" sz="800" b="0" i="0" err="1">
                <a:effectLst/>
                <a:latin typeface="Roboto" panose="02000000000000000000" pitchFamily="2" charset="0"/>
              </a:rPr>
              <a:t>Swanson</a:t>
            </a:r>
            <a:r>
              <a:rPr lang="da-DK" sz="800" b="0" i="0">
                <a:effectLst/>
                <a:latin typeface="Roboto" panose="02000000000000000000" pitchFamily="2" charset="0"/>
              </a:rPr>
              <a:t>, A., </a:t>
            </a:r>
            <a:r>
              <a:rPr lang="da-DK" sz="800" b="0" i="0" err="1">
                <a:effectLst/>
                <a:latin typeface="Roboto" panose="02000000000000000000" pitchFamily="2" charset="0"/>
              </a:rPr>
              <a:t>Fortson</a:t>
            </a:r>
            <a:r>
              <a:rPr lang="da-DK" sz="800" b="0" i="0">
                <a:effectLst/>
                <a:latin typeface="Roboto" panose="02000000000000000000" pitchFamily="2" charset="0"/>
              </a:rPr>
              <a:t>, L., Simmons, B., </a:t>
            </a:r>
            <a:r>
              <a:rPr lang="da-DK" sz="800" b="0" i="0" err="1">
                <a:effectLst/>
                <a:latin typeface="Roboto" panose="02000000000000000000" pitchFamily="2" charset="0"/>
              </a:rPr>
              <a:t>Trouille</a:t>
            </a:r>
            <a:r>
              <a:rPr lang="da-DK" sz="800" b="0" i="0">
                <a:effectLst/>
                <a:latin typeface="Roboto" panose="02000000000000000000" pitchFamily="2" charset="0"/>
              </a:rPr>
              <a:t>, L., </a:t>
            </a:r>
            <a:r>
              <a:rPr lang="da-DK" sz="800" b="0" i="0" err="1">
                <a:effectLst/>
                <a:latin typeface="Roboto" panose="02000000000000000000" pitchFamily="2" charset="0"/>
              </a:rPr>
              <a:t>Blickhan</a:t>
            </a:r>
            <a:r>
              <a:rPr lang="da-DK" sz="800" b="0" i="0">
                <a:effectLst/>
                <a:latin typeface="Roboto" panose="02000000000000000000" pitchFamily="2" charset="0"/>
              </a:rPr>
              <a:t>, S. and </a:t>
            </a:r>
            <a:r>
              <a:rPr lang="da-DK" sz="800" b="0" i="0" err="1">
                <a:effectLst/>
                <a:latin typeface="Roboto" panose="02000000000000000000" pitchFamily="2" charset="0"/>
              </a:rPr>
              <a:t>Lintott</a:t>
            </a:r>
            <a:r>
              <a:rPr lang="da-DK" sz="800" b="0" i="0">
                <a:effectLst/>
                <a:latin typeface="Roboto" panose="02000000000000000000" pitchFamily="2" charset="0"/>
              </a:rPr>
              <a:t>, C. (2019). </a:t>
            </a:r>
            <a:r>
              <a:rPr lang="da-DK" sz="800" b="0" i="0" err="1">
                <a:effectLst/>
                <a:latin typeface="Roboto" panose="02000000000000000000" pitchFamily="2" charset="0"/>
              </a:rPr>
              <a:t>Everyone</a:t>
            </a:r>
            <a:r>
              <a:rPr lang="da-DK" sz="800" b="0" i="0">
                <a:effectLst/>
                <a:latin typeface="Roboto" panose="02000000000000000000" pitchFamily="2" charset="0"/>
              </a:rPr>
              <a:t> </a:t>
            </a:r>
            <a:r>
              <a:rPr lang="da-DK" sz="800" b="0" i="0" err="1">
                <a:effectLst/>
                <a:latin typeface="Roboto" panose="02000000000000000000" pitchFamily="2" charset="0"/>
              </a:rPr>
              <a:t>counts</a:t>
            </a:r>
            <a:r>
              <a:rPr lang="da-DK" sz="800" b="0" i="0">
                <a:effectLst/>
                <a:latin typeface="Roboto" panose="02000000000000000000" pitchFamily="2" charset="0"/>
              </a:rPr>
              <a:t>? Design </a:t>
            </a:r>
            <a:r>
              <a:rPr lang="da-DK" sz="800" b="0" i="0" err="1">
                <a:effectLst/>
                <a:latin typeface="Roboto" panose="02000000000000000000" pitchFamily="2" charset="0"/>
              </a:rPr>
              <a:t>considerations</a:t>
            </a:r>
            <a:r>
              <a:rPr lang="da-DK" sz="800" b="0" i="0">
                <a:effectLst/>
                <a:latin typeface="Roboto" panose="02000000000000000000" pitchFamily="2" charset="0"/>
              </a:rPr>
              <a:t> in online citizen science </a:t>
            </a:r>
            <a:r>
              <a:rPr lang="da-DK" sz="800" b="0" i="1">
                <a:effectLst/>
                <a:latin typeface="Roboto" panose="02000000000000000000" pitchFamily="2" charset="0"/>
              </a:rPr>
              <a:t>JCOM</a:t>
            </a:r>
            <a:r>
              <a:rPr lang="da-DK" sz="800" b="0" i="0">
                <a:effectLst/>
                <a:latin typeface="Roboto" panose="02000000000000000000" pitchFamily="2" charset="0"/>
              </a:rPr>
              <a:t> 18(01), A04. </a:t>
            </a:r>
            <a:r>
              <a:rPr lang="da-DK" sz="800" b="0" i="0">
                <a:effectLst/>
                <a:latin typeface="Roboto" panose="02000000000000000000" pitchFamily="2" charset="0"/>
                <a:hlinkClick r:id="rId6"/>
              </a:rPr>
              <a:t>https://doi.org/10.22323/2.18010204</a:t>
            </a:r>
            <a:r>
              <a:rPr lang="da-DK" sz="800" b="0" i="0">
                <a:effectLst/>
                <a:latin typeface="Roboto" panose="02000000000000000000" pitchFamily="2" charset="0"/>
              </a:rPr>
              <a:t> </a:t>
            </a:r>
            <a:endParaRPr lang="da-DK" sz="1600">
              <a:latin typeface="+mn-lt"/>
            </a:endParaRPr>
          </a:p>
        </p:txBody>
      </p:sp>
    </p:spTree>
    <p:extLst>
      <p:ext uri="{BB962C8B-B14F-4D97-AF65-F5344CB8AC3E}">
        <p14:creationId xmlns:p14="http://schemas.microsoft.com/office/powerpoint/2010/main" val="36810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DF1D35-64EA-0ECB-968E-9A679B35F635}"/>
              </a:ext>
            </a:extLst>
          </p:cNvPr>
          <p:cNvPicPr>
            <a:picLocks noChangeAspect="1"/>
          </p:cNvPicPr>
          <p:nvPr/>
        </p:nvPicPr>
        <p:blipFill rotWithShape="1">
          <a:blip r:embed="rId2"/>
          <a:srcRect t="85138"/>
          <a:stretch/>
        </p:blipFill>
        <p:spPr>
          <a:xfrm>
            <a:off x="6582294" y="5016523"/>
            <a:ext cx="5568599" cy="1019248"/>
          </a:xfrm>
          <a:prstGeom prst="rect">
            <a:avLst/>
          </a:prstGeom>
        </p:spPr>
      </p:pic>
      <p:pic>
        <p:nvPicPr>
          <p:cNvPr id="11" name="Picture 10">
            <a:extLst>
              <a:ext uri="{FF2B5EF4-FFF2-40B4-BE49-F238E27FC236}">
                <a16:creationId xmlns:a16="http://schemas.microsoft.com/office/drawing/2014/main" id="{E283AF5A-1B2A-800A-53E5-BEBCF30E38A2}"/>
              </a:ext>
            </a:extLst>
          </p:cNvPr>
          <p:cNvPicPr>
            <a:picLocks noChangeAspect="1"/>
          </p:cNvPicPr>
          <p:nvPr/>
        </p:nvPicPr>
        <p:blipFill>
          <a:blip r:embed="rId3"/>
          <a:stretch>
            <a:fillRect/>
          </a:stretch>
        </p:blipFill>
        <p:spPr>
          <a:xfrm>
            <a:off x="7297737" y="3543592"/>
            <a:ext cx="3905250" cy="1247775"/>
          </a:xfrm>
          <a:prstGeom prst="rect">
            <a:avLst/>
          </a:prstGeom>
        </p:spPr>
      </p:pic>
      <p:sp>
        <p:nvSpPr>
          <p:cNvPr id="4" name="Text Placeholder 3">
            <a:extLst>
              <a:ext uri="{FF2B5EF4-FFF2-40B4-BE49-F238E27FC236}">
                <a16:creationId xmlns:a16="http://schemas.microsoft.com/office/drawing/2014/main" id="{DC891FC5-36A7-F815-3D82-84FFB68AEEAC}"/>
              </a:ext>
            </a:extLst>
          </p:cNvPr>
          <p:cNvSpPr>
            <a:spLocks noGrp="1"/>
          </p:cNvSpPr>
          <p:nvPr>
            <p:ph type="body" sz="quarter" idx="10"/>
          </p:nvPr>
        </p:nvSpPr>
        <p:spPr/>
        <p:txBody>
          <a:bodyPr/>
          <a:lstStyle/>
          <a:p>
            <a:r>
              <a:rPr lang="en-US"/>
              <a:t>Defining project aims</a:t>
            </a:r>
            <a:endParaRPr lang="da-DK"/>
          </a:p>
        </p:txBody>
      </p:sp>
      <p:pic>
        <p:nvPicPr>
          <p:cNvPr id="5" name="Picture 4">
            <a:extLst>
              <a:ext uri="{FF2B5EF4-FFF2-40B4-BE49-F238E27FC236}">
                <a16:creationId xmlns:a16="http://schemas.microsoft.com/office/drawing/2014/main" id="{F8324625-A46B-1271-1C82-5E0A8F65A31B}"/>
              </a:ext>
            </a:extLst>
          </p:cNvPr>
          <p:cNvPicPr>
            <a:picLocks noChangeAspect="1"/>
          </p:cNvPicPr>
          <p:nvPr/>
        </p:nvPicPr>
        <p:blipFill rotWithShape="1">
          <a:blip r:embed="rId2"/>
          <a:srcRect b="15350"/>
          <a:stretch/>
        </p:blipFill>
        <p:spPr>
          <a:xfrm>
            <a:off x="7867" y="44624"/>
            <a:ext cx="6535613" cy="6813376"/>
          </a:xfrm>
          <a:prstGeom prst="rect">
            <a:avLst/>
          </a:prstGeom>
        </p:spPr>
      </p:pic>
      <p:pic>
        <p:nvPicPr>
          <p:cNvPr id="6" name="Picture 5">
            <a:extLst>
              <a:ext uri="{FF2B5EF4-FFF2-40B4-BE49-F238E27FC236}">
                <a16:creationId xmlns:a16="http://schemas.microsoft.com/office/drawing/2014/main" id="{12E8CDEF-C244-0A41-547B-4B3B9F48B78E}"/>
              </a:ext>
            </a:extLst>
          </p:cNvPr>
          <p:cNvPicPr>
            <a:picLocks noChangeAspect="1"/>
          </p:cNvPicPr>
          <p:nvPr/>
        </p:nvPicPr>
        <p:blipFill rotWithShape="1">
          <a:blip r:embed="rId4"/>
          <a:srcRect r="3576"/>
          <a:stretch/>
        </p:blipFill>
        <p:spPr>
          <a:xfrm>
            <a:off x="7299736" y="534016"/>
            <a:ext cx="1751877" cy="2028111"/>
          </a:xfrm>
          <a:prstGeom prst="rect">
            <a:avLst/>
          </a:prstGeom>
        </p:spPr>
      </p:pic>
      <p:pic>
        <p:nvPicPr>
          <p:cNvPr id="8" name="Picture 6">
            <a:extLst>
              <a:ext uri="{FF2B5EF4-FFF2-40B4-BE49-F238E27FC236}">
                <a16:creationId xmlns:a16="http://schemas.microsoft.com/office/drawing/2014/main" id="{C426B0C5-77BB-F45E-AA36-A0E08D2915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9890" y="256257"/>
            <a:ext cx="1506194" cy="15061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F097ED-91F9-FC82-B574-9C5E532CF319}"/>
              </a:ext>
            </a:extLst>
          </p:cNvPr>
          <p:cNvSpPr txBox="1"/>
          <p:nvPr/>
        </p:nvSpPr>
        <p:spPr>
          <a:xfrm>
            <a:off x="6582294" y="6507135"/>
            <a:ext cx="4589805" cy="350865"/>
          </a:xfrm>
          <a:prstGeom prst="rect">
            <a:avLst/>
          </a:prstGeom>
          <a:noFill/>
        </p:spPr>
        <p:txBody>
          <a:bodyPr wrap="square" lIns="0" tIns="0" rIns="0" bIns="0" rtlCol="0">
            <a:spAutoFit/>
          </a:bodyPr>
          <a:lstStyle/>
          <a:p>
            <a:pPr>
              <a:lnSpc>
                <a:spcPct val="95000"/>
              </a:lnSpc>
            </a:pPr>
            <a:r>
              <a:rPr lang="da-DK" sz="800" b="0" i="0" dirty="0" err="1">
                <a:effectLst/>
                <a:latin typeface="Roboto" panose="02000000000000000000" pitchFamily="2" charset="0"/>
              </a:rPr>
              <a:t>Spiers</a:t>
            </a:r>
            <a:r>
              <a:rPr lang="da-DK" sz="800" b="0" i="0" dirty="0">
                <a:effectLst/>
                <a:latin typeface="Roboto" panose="02000000000000000000" pitchFamily="2" charset="0"/>
              </a:rPr>
              <a:t>, H., </a:t>
            </a:r>
            <a:r>
              <a:rPr lang="da-DK" sz="800" b="0" i="0" dirty="0" err="1">
                <a:effectLst/>
                <a:latin typeface="Roboto" panose="02000000000000000000" pitchFamily="2" charset="0"/>
              </a:rPr>
              <a:t>Swanson</a:t>
            </a:r>
            <a:r>
              <a:rPr lang="da-DK" sz="800" b="0" i="0" dirty="0">
                <a:effectLst/>
                <a:latin typeface="Roboto" panose="02000000000000000000" pitchFamily="2" charset="0"/>
              </a:rPr>
              <a:t>, A., </a:t>
            </a:r>
            <a:r>
              <a:rPr lang="da-DK" sz="800" b="0" i="0" dirty="0" err="1">
                <a:effectLst/>
                <a:latin typeface="Roboto" panose="02000000000000000000" pitchFamily="2" charset="0"/>
              </a:rPr>
              <a:t>Fortson</a:t>
            </a:r>
            <a:r>
              <a:rPr lang="da-DK" sz="800" b="0" i="0" dirty="0">
                <a:effectLst/>
                <a:latin typeface="Roboto" panose="02000000000000000000" pitchFamily="2" charset="0"/>
              </a:rPr>
              <a:t>, L., Simmons, B., </a:t>
            </a:r>
            <a:r>
              <a:rPr lang="da-DK" sz="800" b="0" i="0" dirty="0" err="1">
                <a:effectLst/>
                <a:latin typeface="Roboto" panose="02000000000000000000" pitchFamily="2" charset="0"/>
              </a:rPr>
              <a:t>Trouille</a:t>
            </a:r>
            <a:r>
              <a:rPr lang="da-DK" sz="800" b="0" i="0" dirty="0">
                <a:effectLst/>
                <a:latin typeface="Roboto" panose="02000000000000000000" pitchFamily="2" charset="0"/>
              </a:rPr>
              <a:t>, L., </a:t>
            </a:r>
            <a:r>
              <a:rPr lang="da-DK" sz="800" b="0" i="0" dirty="0" err="1">
                <a:effectLst/>
                <a:latin typeface="Roboto" panose="02000000000000000000" pitchFamily="2" charset="0"/>
              </a:rPr>
              <a:t>Blickhan</a:t>
            </a:r>
            <a:r>
              <a:rPr lang="da-DK" sz="800" b="0" i="0" dirty="0">
                <a:effectLst/>
                <a:latin typeface="Roboto" panose="02000000000000000000" pitchFamily="2" charset="0"/>
              </a:rPr>
              <a:t>, S. and </a:t>
            </a:r>
            <a:r>
              <a:rPr lang="da-DK" sz="800" b="0" i="0" dirty="0" err="1">
                <a:effectLst/>
                <a:latin typeface="Roboto" panose="02000000000000000000" pitchFamily="2" charset="0"/>
              </a:rPr>
              <a:t>Lintott</a:t>
            </a:r>
            <a:r>
              <a:rPr lang="da-DK" sz="800" b="0" i="0" dirty="0">
                <a:effectLst/>
                <a:latin typeface="Roboto" panose="02000000000000000000" pitchFamily="2" charset="0"/>
              </a:rPr>
              <a:t>, C. (2019). </a:t>
            </a:r>
            <a:r>
              <a:rPr lang="da-DK" sz="800" b="0" i="0" dirty="0" err="1">
                <a:effectLst/>
                <a:latin typeface="Roboto" panose="02000000000000000000" pitchFamily="2" charset="0"/>
              </a:rPr>
              <a:t>Everyone</a:t>
            </a:r>
            <a:r>
              <a:rPr lang="da-DK" sz="800" b="0" i="0" dirty="0">
                <a:effectLst/>
                <a:latin typeface="Roboto" panose="02000000000000000000" pitchFamily="2" charset="0"/>
              </a:rPr>
              <a:t> </a:t>
            </a:r>
            <a:r>
              <a:rPr lang="da-DK" sz="800" b="0" i="0" dirty="0" err="1">
                <a:effectLst/>
                <a:latin typeface="Roboto" panose="02000000000000000000" pitchFamily="2" charset="0"/>
              </a:rPr>
              <a:t>counts</a:t>
            </a:r>
            <a:r>
              <a:rPr lang="da-DK" sz="800" b="0" i="0" dirty="0">
                <a:effectLst/>
                <a:latin typeface="Roboto" panose="02000000000000000000" pitchFamily="2" charset="0"/>
              </a:rPr>
              <a:t>? Design </a:t>
            </a:r>
            <a:r>
              <a:rPr lang="da-DK" sz="800" b="0" i="0" dirty="0" err="1">
                <a:effectLst/>
                <a:latin typeface="Roboto" panose="02000000000000000000" pitchFamily="2" charset="0"/>
              </a:rPr>
              <a:t>considerations</a:t>
            </a:r>
            <a:r>
              <a:rPr lang="da-DK" sz="800" b="0" i="0" dirty="0">
                <a:effectLst/>
                <a:latin typeface="Roboto" panose="02000000000000000000" pitchFamily="2" charset="0"/>
              </a:rPr>
              <a:t> in online citizen science </a:t>
            </a:r>
            <a:r>
              <a:rPr lang="da-DK" sz="800" b="0" i="1" dirty="0">
                <a:effectLst/>
                <a:latin typeface="Roboto" panose="02000000000000000000" pitchFamily="2" charset="0"/>
              </a:rPr>
              <a:t>JCOM</a:t>
            </a:r>
            <a:r>
              <a:rPr lang="da-DK" sz="800" b="0" i="0" dirty="0">
                <a:effectLst/>
                <a:latin typeface="Roboto" panose="02000000000000000000" pitchFamily="2" charset="0"/>
              </a:rPr>
              <a:t> 18(01), A04. </a:t>
            </a:r>
            <a:r>
              <a:rPr lang="da-DK" sz="800" b="0" i="0" dirty="0">
                <a:effectLst/>
                <a:latin typeface="Roboto" panose="02000000000000000000" pitchFamily="2" charset="0"/>
                <a:hlinkClick r:id="rId6"/>
              </a:rPr>
              <a:t>https://doi.org/10.22323/2.18010204</a:t>
            </a:r>
            <a:r>
              <a:rPr lang="da-DK" sz="800" b="0" i="0" dirty="0">
                <a:effectLst/>
                <a:latin typeface="Roboto" panose="02000000000000000000" pitchFamily="2" charset="0"/>
              </a:rPr>
              <a:t> </a:t>
            </a:r>
            <a:endParaRPr lang="da-DK" sz="1600" dirty="0">
              <a:latin typeface="+mn-lt"/>
            </a:endParaRPr>
          </a:p>
        </p:txBody>
      </p:sp>
    </p:spTree>
    <p:extLst>
      <p:ext uri="{BB962C8B-B14F-4D97-AF65-F5344CB8AC3E}">
        <p14:creationId xmlns:p14="http://schemas.microsoft.com/office/powerpoint/2010/main" val="4195480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B8EE2B-2964-6370-7541-82D27AB48FC3}"/>
              </a:ext>
            </a:extLst>
          </p:cNvPr>
          <p:cNvSpPr>
            <a:spLocks noGrp="1"/>
          </p:cNvSpPr>
          <p:nvPr>
            <p:ph type="body" sz="quarter" idx="10"/>
          </p:nvPr>
        </p:nvSpPr>
        <p:spPr/>
        <p:txBody>
          <a:bodyPr/>
          <a:lstStyle/>
          <a:p>
            <a:r>
              <a:rPr lang="en-US"/>
              <a:t>Public &amp; Patient </a:t>
            </a:r>
            <a:br>
              <a:rPr lang="en-US"/>
            </a:br>
            <a:r>
              <a:rPr lang="en-US"/>
              <a:t>Involvement (PPI)</a:t>
            </a:r>
            <a:endParaRPr lang="da-DK"/>
          </a:p>
        </p:txBody>
      </p:sp>
      <p:pic>
        <p:nvPicPr>
          <p:cNvPr id="4" name="Picture 3">
            <a:extLst>
              <a:ext uri="{FF2B5EF4-FFF2-40B4-BE49-F238E27FC236}">
                <a16:creationId xmlns:a16="http://schemas.microsoft.com/office/drawing/2014/main" id="{E9180D95-C174-4C56-6565-C569412FB904}"/>
              </a:ext>
            </a:extLst>
          </p:cNvPr>
          <p:cNvPicPr>
            <a:picLocks noChangeAspect="1"/>
          </p:cNvPicPr>
          <p:nvPr/>
        </p:nvPicPr>
        <p:blipFill>
          <a:blip r:embed="rId2"/>
          <a:stretch>
            <a:fillRect/>
          </a:stretch>
        </p:blipFill>
        <p:spPr>
          <a:xfrm>
            <a:off x="0" y="1338875"/>
            <a:ext cx="5423493" cy="3846695"/>
          </a:xfrm>
          <a:prstGeom prst="rect">
            <a:avLst/>
          </a:prstGeom>
        </p:spPr>
      </p:pic>
      <p:sp>
        <p:nvSpPr>
          <p:cNvPr id="5" name="TextBox 4">
            <a:extLst>
              <a:ext uri="{FF2B5EF4-FFF2-40B4-BE49-F238E27FC236}">
                <a16:creationId xmlns:a16="http://schemas.microsoft.com/office/drawing/2014/main" id="{5D859D4F-3407-3F2A-4930-B7403AEFE76A}"/>
              </a:ext>
            </a:extLst>
          </p:cNvPr>
          <p:cNvSpPr txBox="1"/>
          <p:nvPr/>
        </p:nvSpPr>
        <p:spPr>
          <a:xfrm>
            <a:off x="0" y="5390084"/>
            <a:ext cx="5423493" cy="430887"/>
          </a:xfrm>
          <a:prstGeom prst="rect">
            <a:avLst/>
          </a:prstGeom>
          <a:noFill/>
        </p:spPr>
        <p:txBody>
          <a:bodyPr wrap="square" rtlCol="0">
            <a:spAutoFit/>
          </a:bodyPr>
          <a:lstStyle/>
          <a:p>
            <a:r>
              <a:rPr lang="en-US" sz="1100"/>
              <a:t>Marks et al. 2022: </a:t>
            </a:r>
            <a:r>
              <a:rPr lang="en-US" sz="1100" b="0" i="0">
                <a:solidFill>
                  <a:srgbClr val="282828"/>
                </a:solidFill>
                <a:effectLst/>
                <a:hlinkClick r:id="rId3"/>
              </a:rPr>
              <a:t>A Scoping Review of Citizen Science Approaches in Chronic Disease Prevention</a:t>
            </a:r>
            <a:endParaRPr lang="en-US" sz="1100" b="0" i="0">
              <a:solidFill>
                <a:srgbClr val="282828"/>
              </a:solidFill>
              <a:effectLst/>
            </a:endParaRPr>
          </a:p>
        </p:txBody>
      </p:sp>
      <p:sp>
        <p:nvSpPr>
          <p:cNvPr id="6" name="Oval 5">
            <a:extLst>
              <a:ext uri="{FF2B5EF4-FFF2-40B4-BE49-F238E27FC236}">
                <a16:creationId xmlns:a16="http://schemas.microsoft.com/office/drawing/2014/main" id="{D01D11A5-7A44-D567-4E4B-9A2CA0B5392E}"/>
              </a:ext>
            </a:extLst>
          </p:cNvPr>
          <p:cNvSpPr/>
          <p:nvPr/>
        </p:nvSpPr>
        <p:spPr bwMode="auto">
          <a:xfrm>
            <a:off x="-116731" y="4348263"/>
            <a:ext cx="6027906" cy="418289"/>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err="1">
              <a:ln>
                <a:noFill/>
              </a:ln>
              <a:solidFill>
                <a:schemeClr val="bg1"/>
              </a:solidFill>
              <a:effectLst/>
              <a:latin typeface="AU Passata" pitchFamily="34" charset="0"/>
            </a:endParaRPr>
          </a:p>
        </p:txBody>
      </p:sp>
      <p:pic>
        <p:nvPicPr>
          <p:cNvPr id="8" name="Picture 7">
            <a:extLst>
              <a:ext uri="{FF2B5EF4-FFF2-40B4-BE49-F238E27FC236}">
                <a16:creationId xmlns:a16="http://schemas.microsoft.com/office/drawing/2014/main" id="{8E472E27-EA4F-8F04-4B8F-5757954BD149}"/>
              </a:ext>
            </a:extLst>
          </p:cNvPr>
          <p:cNvPicPr>
            <a:picLocks noChangeAspect="1"/>
          </p:cNvPicPr>
          <p:nvPr/>
        </p:nvPicPr>
        <p:blipFill>
          <a:blip r:embed="rId4"/>
          <a:stretch>
            <a:fillRect/>
          </a:stretch>
        </p:blipFill>
        <p:spPr>
          <a:xfrm>
            <a:off x="5985579" y="2586149"/>
            <a:ext cx="6186526" cy="1352145"/>
          </a:xfrm>
          <a:prstGeom prst="rect">
            <a:avLst/>
          </a:prstGeom>
        </p:spPr>
      </p:pic>
      <p:pic>
        <p:nvPicPr>
          <p:cNvPr id="10" name="Picture 9">
            <a:extLst>
              <a:ext uri="{FF2B5EF4-FFF2-40B4-BE49-F238E27FC236}">
                <a16:creationId xmlns:a16="http://schemas.microsoft.com/office/drawing/2014/main" id="{A8235CEF-5129-3C1C-6EFE-765CE6ADDACE}"/>
              </a:ext>
            </a:extLst>
          </p:cNvPr>
          <p:cNvPicPr>
            <a:picLocks noChangeAspect="1"/>
          </p:cNvPicPr>
          <p:nvPr/>
        </p:nvPicPr>
        <p:blipFill>
          <a:blip r:embed="rId5"/>
          <a:stretch>
            <a:fillRect/>
          </a:stretch>
        </p:blipFill>
        <p:spPr>
          <a:xfrm>
            <a:off x="5965687" y="44358"/>
            <a:ext cx="6226311" cy="2589034"/>
          </a:xfrm>
          <a:prstGeom prst="rect">
            <a:avLst/>
          </a:prstGeom>
        </p:spPr>
      </p:pic>
      <p:pic>
        <p:nvPicPr>
          <p:cNvPr id="12" name="Picture 11">
            <a:extLst>
              <a:ext uri="{FF2B5EF4-FFF2-40B4-BE49-F238E27FC236}">
                <a16:creationId xmlns:a16="http://schemas.microsoft.com/office/drawing/2014/main" id="{65075C4A-02BA-03A1-85E0-9DD3BCB22A5B}"/>
              </a:ext>
            </a:extLst>
          </p:cNvPr>
          <p:cNvPicPr>
            <a:picLocks noChangeAspect="1"/>
          </p:cNvPicPr>
          <p:nvPr/>
        </p:nvPicPr>
        <p:blipFill>
          <a:blip r:embed="rId6"/>
          <a:stretch>
            <a:fillRect/>
          </a:stretch>
        </p:blipFill>
        <p:spPr>
          <a:xfrm>
            <a:off x="6622093" y="4128785"/>
            <a:ext cx="5569905" cy="2729215"/>
          </a:xfrm>
          <a:prstGeom prst="rect">
            <a:avLst/>
          </a:prstGeom>
        </p:spPr>
      </p:pic>
    </p:spTree>
    <p:extLst>
      <p:ext uri="{BB962C8B-B14F-4D97-AF65-F5344CB8AC3E}">
        <p14:creationId xmlns:p14="http://schemas.microsoft.com/office/powerpoint/2010/main" val="179213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4B1A8C-8223-F50C-270C-A20164A7B4D4}"/>
              </a:ext>
            </a:extLst>
          </p:cNvPr>
          <p:cNvSpPr/>
          <p:nvPr/>
        </p:nvSpPr>
        <p:spPr>
          <a:xfrm>
            <a:off x="0" y="5743575"/>
            <a:ext cx="12192000" cy="11144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 Placeholder 2">
            <a:extLst>
              <a:ext uri="{FF2B5EF4-FFF2-40B4-BE49-F238E27FC236}">
                <a16:creationId xmlns:a16="http://schemas.microsoft.com/office/drawing/2014/main" id="{00F13828-A57F-C60B-FD4F-97F8DFA18862}"/>
              </a:ext>
            </a:extLst>
          </p:cNvPr>
          <p:cNvSpPr>
            <a:spLocks noGrp="1"/>
          </p:cNvSpPr>
          <p:nvPr>
            <p:ph type="body" sz="quarter" idx="11"/>
          </p:nvPr>
        </p:nvSpPr>
        <p:spPr>
          <a:xfrm>
            <a:off x="610940" y="986404"/>
            <a:ext cx="10963275" cy="422275"/>
          </a:xfrm>
        </p:spPr>
        <p:txBody>
          <a:bodyPr/>
          <a:lstStyle/>
          <a:p>
            <a:r>
              <a:rPr lang="en-US" sz="2400"/>
              <a:t>Environmental monitoring projects</a:t>
            </a:r>
            <a:endParaRPr lang="da-DK" sz="2400"/>
          </a:p>
        </p:txBody>
      </p:sp>
      <p:sp>
        <p:nvSpPr>
          <p:cNvPr id="4" name="Text Placeholder 3">
            <a:extLst>
              <a:ext uri="{FF2B5EF4-FFF2-40B4-BE49-F238E27FC236}">
                <a16:creationId xmlns:a16="http://schemas.microsoft.com/office/drawing/2014/main" id="{DC891FC5-36A7-F815-3D82-84FFB68AEEAC}"/>
              </a:ext>
            </a:extLst>
          </p:cNvPr>
          <p:cNvSpPr>
            <a:spLocks noGrp="1"/>
          </p:cNvSpPr>
          <p:nvPr>
            <p:ph type="body" sz="quarter" idx="10"/>
          </p:nvPr>
        </p:nvSpPr>
        <p:spPr/>
        <p:txBody>
          <a:bodyPr/>
          <a:lstStyle/>
          <a:p>
            <a:r>
              <a:rPr lang="en-US"/>
              <a:t>Volunteers’ </a:t>
            </a:r>
            <a:r>
              <a:rPr lang="en-US" dirty="0"/>
              <a:t>motivations</a:t>
            </a:r>
            <a:endParaRPr lang="da-DK" dirty="0"/>
          </a:p>
        </p:txBody>
      </p:sp>
      <p:graphicFrame>
        <p:nvGraphicFramePr>
          <p:cNvPr id="5" name="Table 2">
            <a:extLst>
              <a:ext uri="{FF2B5EF4-FFF2-40B4-BE49-F238E27FC236}">
                <a16:creationId xmlns:a16="http://schemas.microsoft.com/office/drawing/2014/main" id="{C73C0185-C867-AEAC-47A0-4F50C3738DE4}"/>
              </a:ext>
            </a:extLst>
          </p:cNvPr>
          <p:cNvGraphicFramePr>
            <a:graphicFrameLocks noGrp="1"/>
          </p:cNvGraphicFramePr>
          <p:nvPr>
            <p:extLst>
              <p:ext uri="{D42A27DB-BD31-4B8C-83A1-F6EECF244321}">
                <p14:modId xmlns:p14="http://schemas.microsoft.com/office/powerpoint/2010/main" val="3464245760"/>
              </p:ext>
            </p:extLst>
          </p:nvPr>
        </p:nvGraphicFramePr>
        <p:xfrm>
          <a:off x="466292" y="1499629"/>
          <a:ext cx="11252570" cy="5161338"/>
        </p:xfrm>
        <a:graphic>
          <a:graphicData uri="http://schemas.openxmlformats.org/drawingml/2006/table">
            <a:tbl>
              <a:tblPr firstRow="1" bandRow="1">
                <a:tableStyleId>{17292A2E-F333-43FB-9621-5CBBE7FDCDCB}</a:tableStyleId>
              </a:tblPr>
              <a:tblGrid>
                <a:gridCol w="2383135">
                  <a:extLst>
                    <a:ext uri="{9D8B030D-6E8A-4147-A177-3AD203B41FA5}">
                      <a16:colId xmlns:a16="http://schemas.microsoft.com/office/drawing/2014/main" val="156648362"/>
                    </a:ext>
                  </a:extLst>
                </a:gridCol>
                <a:gridCol w="4536504">
                  <a:extLst>
                    <a:ext uri="{9D8B030D-6E8A-4147-A177-3AD203B41FA5}">
                      <a16:colId xmlns:a16="http://schemas.microsoft.com/office/drawing/2014/main" val="872222188"/>
                    </a:ext>
                  </a:extLst>
                </a:gridCol>
                <a:gridCol w="4332931">
                  <a:extLst>
                    <a:ext uri="{9D8B030D-6E8A-4147-A177-3AD203B41FA5}">
                      <a16:colId xmlns:a16="http://schemas.microsoft.com/office/drawing/2014/main" val="3761636664"/>
                    </a:ext>
                  </a:extLst>
                </a:gridCol>
              </a:tblGrid>
              <a:tr h="361759">
                <a:tc>
                  <a:txBody>
                    <a:bodyPr/>
                    <a:lstStyle/>
                    <a:p>
                      <a:r>
                        <a:rPr lang="da-DK" err="1"/>
                        <a:t>Motivational</a:t>
                      </a:r>
                      <a:r>
                        <a:rPr lang="da-DK"/>
                        <a:t> </a:t>
                      </a:r>
                      <a:r>
                        <a:rPr lang="da-DK" err="1"/>
                        <a:t>function</a:t>
                      </a:r>
                      <a:endParaRPr lang="en-GB">
                        <a:solidFill>
                          <a:schemeClr val="bg1"/>
                        </a:solidFill>
                      </a:endParaRPr>
                    </a:p>
                  </a:txBody>
                  <a:tcPr/>
                </a:tc>
                <a:tc>
                  <a:txBody>
                    <a:bodyPr/>
                    <a:lstStyle/>
                    <a:p>
                      <a:r>
                        <a:rPr lang="da-DK" err="1"/>
                        <a:t>Specific</a:t>
                      </a:r>
                      <a:r>
                        <a:rPr lang="da-DK"/>
                        <a:t> motivation</a:t>
                      </a:r>
                      <a:endParaRPr lang="en-GB">
                        <a:solidFill>
                          <a:schemeClr val="bg1"/>
                        </a:solidFill>
                      </a:endParaRPr>
                    </a:p>
                  </a:txBody>
                  <a:tcPr/>
                </a:tc>
                <a:tc>
                  <a:txBody>
                    <a:bodyPr/>
                    <a:lstStyle/>
                    <a:p>
                      <a:r>
                        <a:rPr lang="da-DK" err="1"/>
                        <a:t>Sources</a:t>
                      </a:r>
                      <a:endParaRPr lang="en-GB">
                        <a:solidFill>
                          <a:schemeClr val="bg1"/>
                        </a:solidFill>
                      </a:endParaRPr>
                    </a:p>
                  </a:txBody>
                  <a:tcPr/>
                </a:tc>
                <a:extLst>
                  <a:ext uri="{0D108BD9-81ED-4DB2-BD59-A6C34878D82A}">
                    <a16:rowId xmlns:a16="http://schemas.microsoft.com/office/drawing/2014/main" val="83162542"/>
                  </a:ext>
                </a:extLst>
              </a:tr>
              <a:tr h="685686">
                <a:tc rowSpan="2">
                  <a:txBody>
                    <a:bodyPr/>
                    <a:lstStyle/>
                    <a:p>
                      <a:pPr algn="ctr"/>
                      <a:r>
                        <a:rPr lang="da-DK" sz="2000" b="1"/>
                        <a:t>Values</a:t>
                      </a:r>
                      <a:endParaRPr lang="en-GB" sz="2000" b="1"/>
                    </a:p>
                  </a:txBody>
                  <a:tcPr anchor="ctr">
                    <a:lnB w="12700" cap="flat" cmpd="sng" algn="ctr">
                      <a:solidFill>
                        <a:srgbClr val="A9D18E"/>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Interest in wildlife</a:t>
                      </a:r>
                      <a:br>
                        <a:rPr lang="en-GB" sz="1800"/>
                      </a:br>
                      <a:r>
                        <a:rPr lang="en-GB" sz="1800"/>
                        <a:t>Concern for the environment, wildlife or conservation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300"/>
                        <a:t>Weston et al. 2006, Davies et al. 2011, </a:t>
                      </a:r>
                      <a:r>
                        <a:rPr lang="da-DK" sz="1300" err="1"/>
                        <a:t>Hobbs</a:t>
                      </a:r>
                      <a:r>
                        <a:rPr lang="da-DK" sz="1300"/>
                        <a:t> and White 2012, Johnson et al. 2014, Wright et al. 2015, </a:t>
                      </a:r>
                      <a:r>
                        <a:rPr lang="da-DK" sz="1300" err="1"/>
                        <a:t>Geoghegan</a:t>
                      </a:r>
                      <a:r>
                        <a:rPr lang="da-DK" sz="1300"/>
                        <a:t> et al. 2016, Martin et al. 2016</a:t>
                      </a:r>
                    </a:p>
                  </a:txBody>
                  <a:tcPr/>
                </a:tc>
                <a:extLst>
                  <a:ext uri="{0D108BD9-81ED-4DB2-BD59-A6C34878D82A}">
                    <a16:rowId xmlns:a16="http://schemas.microsoft.com/office/drawing/2014/main" val="1196693905"/>
                  </a:ext>
                </a:extLst>
              </a:tr>
              <a:tr h="685686">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Contribution to science and data collection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t>Davies et al. 2011, Hobbs and White 2012, Wright et al. 2015, </a:t>
                      </a:r>
                      <a:r>
                        <a:rPr lang="da-DK" sz="1300" err="1"/>
                        <a:t>Geoghegan</a:t>
                      </a:r>
                      <a:r>
                        <a:rPr lang="da-DK" sz="1300"/>
                        <a:t> et al. 2016, </a:t>
                      </a:r>
                      <a:r>
                        <a:rPr lang="en-GB" sz="1300"/>
                        <a:t>Martin et al. 2016</a:t>
                      </a:r>
                      <a:endParaRPr lang="en-GB" sz="1300">
                        <a:ea typeface="Calibri"/>
                        <a:cs typeface="Times New Roman"/>
                      </a:endParaRPr>
                    </a:p>
                  </a:txBody>
                  <a:tcPr/>
                </a:tc>
                <a:extLst>
                  <a:ext uri="{0D108BD9-81ED-4DB2-BD59-A6C34878D82A}">
                    <a16:rowId xmlns:a16="http://schemas.microsoft.com/office/drawing/2014/main" val="4080247753"/>
                  </a:ext>
                </a:extLst>
              </a:tr>
              <a:tr h="685686">
                <a:tc>
                  <a:txBody>
                    <a:bodyPr/>
                    <a:lstStyle/>
                    <a:p>
                      <a:pPr algn="ctr"/>
                      <a:r>
                        <a:rPr lang="da-DK" sz="2000" b="1" err="1"/>
                        <a:t>Understanding</a:t>
                      </a:r>
                      <a:endParaRPr lang="en-GB" sz="2000" b="1"/>
                    </a:p>
                  </a:txBody>
                  <a:tcPr anchor="ctr">
                    <a:lnT w="12700" cap="flat" cmpd="sng" algn="ctr">
                      <a:solidFill>
                        <a:srgbClr val="A9D18E"/>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Desire to learn and exchange knowledge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300"/>
                        <a:t>Bell et al. 2008, Thiel et al. 2014,  Martin et al. 2016</a:t>
                      </a:r>
                      <a:endParaRPr lang="en-GB" sz="1300">
                        <a:ea typeface="Calibri"/>
                        <a:cs typeface="Times New Roman"/>
                      </a:endParaRPr>
                    </a:p>
                  </a:txBody>
                  <a:tcPr/>
                </a:tc>
                <a:extLst>
                  <a:ext uri="{0D108BD9-81ED-4DB2-BD59-A6C34878D82A}">
                    <a16:rowId xmlns:a16="http://schemas.microsoft.com/office/drawing/2014/main" val="582732767"/>
                  </a:ext>
                </a:extLst>
              </a:tr>
              <a:tr h="685686">
                <a:tc rowSpan="2">
                  <a:txBody>
                    <a:bodyPr/>
                    <a:lstStyle/>
                    <a:p>
                      <a:pPr algn="ctr"/>
                      <a:r>
                        <a:rPr lang="da-DK" sz="2000" b="1" err="1"/>
                        <a:t>Recreation</a:t>
                      </a:r>
                      <a:r>
                        <a:rPr lang="da-DK" sz="2000" b="1"/>
                        <a:t> / </a:t>
                      </a:r>
                    </a:p>
                    <a:p>
                      <a:pPr algn="ctr"/>
                      <a:r>
                        <a:rPr lang="da-DK" sz="2000" b="1"/>
                        <a:t>Enhancement</a:t>
                      </a:r>
                      <a:endParaRPr lang="en-GB" sz="2000" b="1"/>
                    </a:p>
                  </a:txBody>
                  <a:tcPr anchor="ctr">
                    <a:lnB w="12700" cap="flat" cmpd="sng" algn="ctr">
                      <a:solidFill>
                        <a:srgbClr val="A9D18E"/>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Opportunity to spend time in nature or outdoors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t>Bell et al. 2008, Johnson et al. 2014, Wright et al. 2015</a:t>
                      </a:r>
                    </a:p>
                  </a:txBody>
                  <a:tcPr/>
                </a:tc>
                <a:extLst>
                  <a:ext uri="{0D108BD9-81ED-4DB2-BD59-A6C34878D82A}">
                    <a16:rowId xmlns:a16="http://schemas.microsoft.com/office/drawing/2014/main" val="856126341"/>
                  </a:ext>
                </a:extLst>
              </a:tr>
              <a:tr h="685686">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Gaining public recognition for their efforts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err="1"/>
                        <a:t>Thiel</a:t>
                      </a:r>
                      <a:r>
                        <a:rPr lang="en-GB" sz="1300"/>
                        <a:t> et al. 2014</a:t>
                      </a:r>
                      <a:endParaRPr lang="en-GB" sz="1300">
                        <a:ea typeface="Calibri"/>
                        <a:cs typeface="Times New Roman"/>
                      </a:endParaRPr>
                    </a:p>
                  </a:txBody>
                  <a:tcPr/>
                </a:tc>
                <a:extLst>
                  <a:ext uri="{0D108BD9-81ED-4DB2-BD59-A6C34878D82A}">
                    <a16:rowId xmlns:a16="http://schemas.microsoft.com/office/drawing/2014/main" val="3329942058"/>
                  </a:ext>
                </a:extLst>
              </a:tr>
              <a:tr h="432000">
                <a:tc rowSpan="2">
                  <a:txBody>
                    <a:bodyPr/>
                    <a:lstStyle/>
                    <a:p>
                      <a:pPr algn="ctr"/>
                      <a:r>
                        <a:rPr lang="da-DK" sz="2000" b="1"/>
                        <a:t>Social</a:t>
                      </a:r>
                      <a:endParaRPr lang="en-GB" sz="2000" b="1"/>
                    </a:p>
                  </a:txBody>
                  <a:tcPr anchor="ctr">
                    <a:lnT w="12700" cap="flat" cmpd="sng" algn="ctr">
                      <a:solidFill>
                        <a:srgbClr val="A9D18E"/>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a:t>Social </a:t>
                      </a:r>
                      <a:r>
                        <a:rPr lang="da-DK" sz="1800" err="1"/>
                        <a:t>interactions</a:t>
                      </a:r>
                      <a:endParaRPr lang="da-DK" sz="1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t>Bell et al. 2008</a:t>
                      </a:r>
                    </a:p>
                  </a:txBody>
                  <a:tcPr/>
                </a:tc>
                <a:extLst>
                  <a:ext uri="{0D108BD9-81ED-4DB2-BD59-A6C34878D82A}">
                    <a16:rowId xmlns:a16="http://schemas.microsoft.com/office/drawing/2014/main" val="3980485603"/>
                  </a:ext>
                </a:extLst>
              </a:tr>
              <a:tr h="432000">
                <a:tc vMerge="1">
                  <a:txBody>
                    <a:bodyPr/>
                    <a:lstStyle/>
                    <a:p>
                      <a:endParaRPr lang="en-GB"/>
                    </a:p>
                  </a:txBody>
                  <a:tcPr/>
                </a:tc>
                <a:tc>
                  <a:txBody>
                    <a:bodyPr/>
                    <a:lstStyle/>
                    <a:p>
                      <a:r>
                        <a:rPr lang="da-DK" err="1"/>
                        <a:t>Collectivism</a:t>
                      </a:r>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err="1"/>
                        <a:t>Rotman</a:t>
                      </a:r>
                      <a:r>
                        <a:rPr lang="en-GB" sz="1300"/>
                        <a:t> et al. 2012</a:t>
                      </a:r>
                      <a:endParaRPr lang="en-GB" sz="1300">
                        <a:ea typeface="Calibri"/>
                        <a:cs typeface="Times New Roman"/>
                      </a:endParaRPr>
                    </a:p>
                  </a:txBody>
                  <a:tcPr/>
                </a:tc>
                <a:extLst>
                  <a:ext uri="{0D108BD9-81ED-4DB2-BD59-A6C34878D82A}">
                    <a16:rowId xmlns:a16="http://schemas.microsoft.com/office/drawing/2014/main" val="3312139211"/>
                  </a:ext>
                </a:extLst>
              </a:tr>
            </a:tbl>
          </a:graphicData>
        </a:graphic>
      </p:graphicFrame>
    </p:spTree>
    <p:extLst>
      <p:ext uri="{BB962C8B-B14F-4D97-AF65-F5344CB8AC3E}">
        <p14:creationId xmlns:p14="http://schemas.microsoft.com/office/powerpoint/2010/main" val="2952667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a:t>Citizen science methodologies by levels of participation</a:t>
            </a:r>
          </a:p>
        </p:txBody>
      </p:sp>
      <p:pic>
        <p:nvPicPr>
          <p:cNvPr id="4098" name="Picture 2" descr="https://www.niehs.nih.gov/research/supported/translational/community/research_enterpri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618" y="110510"/>
            <a:ext cx="8684071" cy="65392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908675" y="298961"/>
            <a:ext cx="4283325" cy="582714"/>
          </a:xfrm>
          <a:prstGeom prst="rect">
            <a:avLst/>
          </a:prstGeom>
        </p:spPr>
      </p:pic>
      <p:pic>
        <p:nvPicPr>
          <p:cNvPr id="5" name="Picture 4"/>
          <p:cNvPicPr>
            <a:picLocks noChangeAspect="1"/>
          </p:cNvPicPr>
          <p:nvPr/>
        </p:nvPicPr>
        <p:blipFill>
          <a:blip r:embed="rId4"/>
          <a:stretch>
            <a:fillRect/>
          </a:stretch>
        </p:blipFill>
        <p:spPr>
          <a:xfrm>
            <a:off x="7740713" y="6190190"/>
            <a:ext cx="4192952" cy="459580"/>
          </a:xfrm>
          <a:prstGeom prst="rect">
            <a:avLst/>
          </a:prstGeom>
        </p:spPr>
      </p:pic>
    </p:spTree>
    <p:extLst>
      <p:ext uri="{BB962C8B-B14F-4D97-AF65-F5344CB8AC3E}">
        <p14:creationId xmlns:p14="http://schemas.microsoft.com/office/powerpoint/2010/main" val="2424420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E82B00B-F761-2CC0-9247-BE1726682E7A}"/>
              </a:ext>
            </a:extLst>
          </p:cNvPr>
          <p:cNvSpPr>
            <a:spLocks noGrp="1"/>
          </p:cNvSpPr>
          <p:nvPr>
            <p:ph type="body" sz="quarter" idx="12"/>
          </p:nvPr>
        </p:nvSpPr>
        <p:spPr>
          <a:xfrm>
            <a:off x="610940" y="1470498"/>
            <a:ext cx="10963275" cy="3657600"/>
          </a:xfrm>
        </p:spPr>
        <p:txBody>
          <a:bodyPr/>
          <a:lstStyle/>
          <a:p>
            <a:pPr marL="285750" indent="-285750">
              <a:buFont typeface="Arial" panose="020B0604020202020204" pitchFamily="34" charset="0"/>
              <a:buChar char="•"/>
            </a:pPr>
            <a:r>
              <a:rPr lang="en-US" sz="1600" dirty="0"/>
              <a:t>Gain an understanding of Citizen Science (CS) methodologies within the broader context of Open Science (OS)</a:t>
            </a:r>
          </a:p>
          <a:p>
            <a:pPr marL="285750" indent="-285750">
              <a:buFont typeface="Arial" panose="020B0604020202020204" pitchFamily="34" charset="0"/>
              <a:buChar char="•"/>
            </a:pPr>
            <a:r>
              <a:rPr lang="en-US" sz="1600" dirty="0"/>
              <a:t>Acquire the skills to conceptualize and implement new research initiatives using CS approaches or integrate CS methodologies into existing research projects</a:t>
            </a:r>
          </a:p>
          <a:p>
            <a:pPr marL="285750" indent="-285750">
              <a:buFont typeface="Arial" panose="020B0604020202020204" pitchFamily="34" charset="0"/>
              <a:buChar char="•"/>
            </a:pPr>
            <a:r>
              <a:rPr lang="en-US" sz="1600" dirty="0"/>
              <a:t>Utilize structured decision frameworks to evaluate the appropriateness of CS for specific research projects or ideas</a:t>
            </a:r>
          </a:p>
          <a:p>
            <a:pPr marL="285750" indent="-285750">
              <a:buFont typeface="Arial" panose="020B0604020202020204" pitchFamily="34" charset="0"/>
              <a:buChar char="•"/>
            </a:pPr>
            <a:r>
              <a:rPr lang="en-US" sz="1600" dirty="0"/>
              <a:t>Master the principles of data management and public outreach in line with OS standards, using tools like the Data Charter for Citizen Science</a:t>
            </a:r>
          </a:p>
          <a:p>
            <a:pPr marL="285750" indent="-285750">
              <a:buFont typeface="Arial" panose="020B0604020202020204" pitchFamily="34" charset="0"/>
              <a:buChar char="•"/>
            </a:pPr>
            <a:r>
              <a:rPr lang="en-US" sz="1600" dirty="0"/>
              <a:t>Learn best practices for data management, including understanding FAIR (</a:t>
            </a:r>
            <a:r>
              <a:rPr lang="da-DK" sz="1600" dirty="0" err="1"/>
              <a:t>Findable</a:t>
            </a:r>
            <a:r>
              <a:rPr lang="da-DK" sz="1600" dirty="0"/>
              <a:t>, </a:t>
            </a:r>
            <a:r>
              <a:rPr lang="da-DK" sz="1600" dirty="0" err="1"/>
              <a:t>Accessible</a:t>
            </a:r>
            <a:r>
              <a:rPr lang="da-DK" sz="1600" dirty="0"/>
              <a:t>, </a:t>
            </a:r>
            <a:r>
              <a:rPr lang="da-DK" sz="1600" dirty="0" err="1"/>
              <a:t>Interoperable</a:t>
            </a:r>
            <a:r>
              <a:rPr lang="da-DK" sz="1600" dirty="0"/>
              <a:t> and </a:t>
            </a:r>
            <a:r>
              <a:rPr lang="da-DK" sz="1600" dirty="0" err="1"/>
              <a:t>Reusable</a:t>
            </a:r>
            <a:r>
              <a:rPr lang="en-US" sz="1600" dirty="0"/>
              <a:t>) data principles and employing effective data hygiene, standards, and formats</a:t>
            </a:r>
          </a:p>
          <a:p>
            <a:pPr marL="285750" indent="-285750">
              <a:buFont typeface="Arial" panose="020B0604020202020204" pitchFamily="34" charset="0"/>
              <a:buChar char="•"/>
            </a:pPr>
            <a:r>
              <a:rPr lang="en-US" sz="1600" dirty="0"/>
              <a:t>Acquire skills in volunteer management and understand the motivations and journeys of volunteers in CS</a:t>
            </a:r>
          </a:p>
          <a:p>
            <a:pPr marL="285750" indent="-285750">
              <a:buFont typeface="Arial" panose="020B0604020202020204" pitchFamily="34" charset="0"/>
              <a:buChar char="•"/>
            </a:pPr>
            <a:r>
              <a:rPr lang="en-US" sz="1600" dirty="0"/>
              <a:t>Develop strategies for effective communication and public outreach, crucial for the success and impact of CS projects.</a:t>
            </a:r>
          </a:p>
          <a:p>
            <a:pPr marL="285750" indent="-285750">
              <a:buFont typeface="Arial" panose="020B0604020202020204" pitchFamily="34" charset="0"/>
              <a:buChar char="•"/>
            </a:pPr>
            <a:r>
              <a:rPr lang="en-US" sz="1600" dirty="0"/>
              <a:t>Through interactive sessions, learn to formulate action plans or pitches for CS projects, integrating learned concepts in data management, volunteer management, and communication</a:t>
            </a:r>
          </a:p>
        </p:txBody>
      </p:sp>
      <p:sp>
        <p:nvSpPr>
          <p:cNvPr id="5" name="Text Placeholder 4">
            <a:extLst>
              <a:ext uri="{FF2B5EF4-FFF2-40B4-BE49-F238E27FC236}">
                <a16:creationId xmlns:a16="http://schemas.microsoft.com/office/drawing/2014/main" id="{2657115A-AFCC-3AF1-42EF-7C7D90AE4769}"/>
              </a:ext>
            </a:extLst>
          </p:cNvPr>
          <p:cNvSpPr>
            <a:spLocks noGrp="1"/>
          </p:cNvSpPr>
          <p:nvPr>
            <p:ph type="body" sz="quarter" idx="11"/>
          </p:nvPr>
        </p:nvSpPr>
        <p:spPr>
          <a:xfrm>
            <a:off x="610940" y="985321"/>
            <a:ext cx="10963275" cy="422275"/>
          </a:xfrm>
        </p:spPr>
        <p:txBody>
          <a:bodyPr/>
          <a:lstStyle/>
          <a:p>
            <a:r>
              <a:rPr lang="en-US" dirty="0"/>
              <a:t>Training Program 1: Learning outcomes</a:t>
            </a:r>
            <a:endParaRPr lang="da-DK" dirty="0"/>
          </a:p>
        </p:txBody>
      </p:sp>
      <p:sp>
        <p:nvSpPr>
          <p:cNvPr id="4" name="Text Placeholder 3">
            <a:extLst>
              <a:ext uri="{FF2B5EF4-FFF2-40B4-BE49-F238E27FC236}">
                <a16:creationId xmlns:a16="http://schemas.microsoft.com/office/drawing/2014/main" id="{FAADF9EA-9F8D-5533-8935-BC2B0F953E22}"/>
              </a:ext>
            </a:extLst>
          </p:cNvPr>
          <p:cNvSpPr>
            <a:spLocks noGrp="1"/>
          </p:cNvSpPr>
          <p:nvPr>
            <p:ph type="body" sz="quarter" idx="10"/>
          </p:nvPr>
        </p:nvSpPr>
        <p:spPr/>
        <p:txBody>
          <a:bodyPr/>
          <a:lstStyle/>
          <a:p>
            <a:r>
              <a:rPr lang="en-US" dirty="0"/>
              <a:t>Intervention Area: Research</a:t>
            </a:r>
            <a:endParaRPr lang="da-DK" dirty="0"/>
          </a:p>
        </p:txBody>
      </p:sp>
    </p:spTree>
    <p:extLst>
      <p:ext uri="{BB962C8B-B14F-4D97-AF65-F5344CB8AC3E}">
        <p14:creationId xmlns:p14="http://schemas.microsoft.com/office/powerpoint/2010/main" val="1703764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FA24A-4BB6-4F6B-3531-4F3C0B5F599D}"/>
              </a:ext>
            </a:extLst>
          </p:cNvPr>
          <p:cNvSpPr>
            <a:spLocks noGrp="1"/>
          </p:cNvSpPr>
          <p:nvPr>
            <p:ph type="body" sz="quarter" idx="10"/>
          </p:nvPr>
        </p:nvSpPr>
        <p:spPr/>
        <p:txBody>
          <a:bodyPr/>
          <a:lstStyle/>
          <a:p>
            <a:r>
              <a:rPr lang="en-US"/>
              <a:t>Setting up for success</a:t>
            </a:r>
            <a:endParaRPr lang="da-DK"/>
          </a:p>
        </p:txBody>
      </p:sp>
      <p:sp>
        <p:nvSpPr>
          <p:cNvPr id="4" name="TextBox 3">
            <a:extLst>
              <a:ext uri="{FF2B5EF4-FFF2-40B4-BE49-F238E27FC236}">
                <a16:creationId xmlns:a16="http://schemas.microsoft.com/office/drawing/2014/main" id="{509AE7CF-F362-8DAE-EAF2-3564D4F76557}"/>
              </a:ext>
            </a:extLst>
          </p:cNvPr>
          <p:cNvSpPr txBox="1"/>
          <p:nvPr/>
        </p:nvSpPr>
        <p:spPr>
          <a:xfrm>
            <a:off x="6596743" y="5816048"/>
            <a:ext cx="5274244" cy="430887"/>
          </a:xfrm>
          <a:prstGeom prst="rect">
            <a:avLst/>
          </a:prstGeom>
          <a:noFill/>
        </p:spPr>
        <p:txBody>
          <a:bodyPr wrap="square" rtlCol="0">
            <a:spAutoFit/>
          </a:bodyPr>
          <a:lstStyle/>
          <a:p>
            <a:pPr lvl="0" algn="r" defTabSz="914400">
              <a:defRPr/>
            </a:pPr>
            <a:r>
              <a:rPr lang="da-DK" sz="1100" i="1" dirty="0" err="1"/>
              <a:t>Pocock</a:t>
            </a:r>
            <a:r>
              <a:rPr lang="da-DK" sz="1100" i="1" dirty="0"/>
              <a:t> et al. 2014: </a:t>
            </a:r>
            <a:r>
              <a:rPr lang="da-DK" sz="1100" i="1" dirty="0">
                <a:hlinkClick r:id="rId2"/>
              </a:rPr>
              <a:t>https://www.ceh.ac.uk/citizen-science-best-practice-guide</a:t>
            </a:r>
            <a:r>
              <a:rPr lang="da-DK" sz="1100" i="1" dirty="0"/>
              <a:t> </a:t>
            </a:r>
            <a:endParaRPr lang="en-GB" sz="1100" i="1" dirty="0"/>
          </a:p>
        </p:txBody>
      </p:sp>
      <p:pic>
        <p:nvPicPr>
          <p:cNvPr id="3" name="Picture 2">
            <a:extLst>
              <a:ext uri="{FF2B5EF4-FFF2-40B4-BE49-F238E27FC236}">
                <a16:creationId xmlns:a16="http://schemas.microsoft.com/office/drawing/2014/main" id="{2E72DA22-0FEE-65D8-4A01-B67AAECDF585}"/>
              </a:ext>
            </a:extLst>
          </p:cNvPr>
          <p:cNvPicPr>
            <a:picLocks noChangeAspect="1"/>
          </p:cNvPicPr>
          <p:nvPr/>
        </p:nvPicPr>
        <p:blipFill>
          <a:blip r:embed="rId3"/>
          <a:stretch>
            <a:fillRect/>
          </a:stretch>
        </p:blipFill>
        <p:spPr>
          <a:xfrm>
            <a:off x="7610837" y="1281119"/>
            <a:ext cx="3246056" cy="4534929"/>
          </a:xfrm>
          <a:prstGeom prst="rect">
            <a:avLst/>
          </a:prstGeom>
        </p:spPr>
      </p:pic>
      <p:sp>
        <p:nvSpPr>
          <p:cNvPr id="9" name="TextBox 8">
            <a:extLst>
              <a:ext uri="{FF2B5EF4-FFF2-40B4-BE49-F238E27FC236}">
                <a16:creationId xmlns:a16="http://schemas.microsoft.com/office/drawing/2014/main" id="{75F9A40A-004D-CBE4-EDAC-6DDAD6E7831F}"/>
              </a:ext>
            </a:extLst>
          </p:cNvPr>
          <p:cNvSpPr txBox="1"/>
          <p:nvPr/>
        </p:nvSpPr>
        <p:spPr>
          <a:xfrm>
            <a:off x="7174333" y="315617"/>
            <a:ext cx="5017666" cy="923330"/>
          </a:xfrm>
          <a:prstGeom prst="rect">
            <a:avLst/>
          </a:prstGeom>
          <a:noFill/>
        </p:spPr>
        <p:txBody>
          <a:bodyPr wrap="square">
            <a:spAutoFit/>
          </a:bodyPr>
          <a:lstStyle/>
          <a:p>
            <a:r>
              <a:rPr lang="en-GB" i="1">
                <a:solidFill>
                  <a:srgbClr val="FAA001"/>
                </a:solidFill>
              </a:rPr>
              <a:t>CS is a method like any other scientific method </a:t>
            </a:r>
          </a:p>
          <a:p>
            <a:r>
              <a:rPr lang="en-GB" i="1">
                <a:solidFill>
                  <a:srgbClr val="FAA001"/>
                </a:solidFill>
              </a:rPr>
              <a:t>– only use when appropriate!</a:t>
            </a:r>
          </a:p>
        </p:txBody>
      </p:sp>
      <p:pic>
        <p:nvPicPr>
          <p:cNvPr id="8" name="Picture 7">
            <a:extLst>
              <a:ext uri="{FF2B5EF4-FFF2-40B4-BE49-F238E27FC236}">
                <a16:creationId xmlns:a16="http://schemas.microsoft.com/office/drawing/2014/main" id="{99643187-297C-E105-EF43-258B796DF224}"/>
              </a:ext>
            </a:extLst>
          </p:cNvPr>
          <p:cNvPicPr>
            <a:picLocks noChangeAspect="1"/>
          </p:cNvPicPr>
          <p:nvPr/>
        </p:nvPicPr>
        <p:blipFill>
          <a:blip r:embed="rId4"/>
          <a:stretch>
            <a:fillRect/>
          </a:stretch>
        </p:blipFill>
        <p:spPr>
          <a:xfrm>
            <a:off x="610940" y="-9929"/>
            <a:ext cx="5881254" cy="6867929"/>
          </a:xfrm>
          <a:prstGeom prst="rect">
            <a:avLst/>
          </a:prstGeom>
        </p:spPr>
      </p:pic>
    </p:spTree>
    <p:extLst>
      <p:ext uri="{BB962C8B-B14F-4D97-AF65-F5344CB8AC3E}">
        <p14:creationId xmlns:p14="http://schemas.microsoft.com/office/powerpoint/2010/main" val="2626895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FA24A-4BB6-4F6B-3531-4F3C0B5F599D}"/>
              </a:ext>
            </a:extLst>
          </p:cNvPr>
          <p:cNvSpPr>
            <a:spLocks noGrp="1"/>
          </p:cNvSpPr>
          <p:nvPr>
            <p:ph type="body" sz="quarter" idx="10"/>
          </p:nvPr>
        </p:nvSpPr>
        <p:spPr/>
        <p:txBody>
          <a:bodyPr/>
          <a:lstStyle/>
          <a:p>
            <a:r>
              <a:rPr lang="en-US"/>
              <a:t>Setting up for success</a:t>
            </a:r>
            <a:endParaRPr lang="da-DK"/>
          </a:p>
        </p:txBody>
      </p:sp>
      <p:sp>
        <p:nvSpPr>
          <p:cNvPr id="4" name="TextBox 3">
            <a:extLst>
              <a:ext uri="{FF2B5EF4-FFF2-40B4-BE49-F238E27FC236}">
                <a16:creationId xmlns:a16="http://schemas.microsoft.com/office/drawing/2014/main" id="{509AE7CF-F362-8DAE-EAF2-3564D4F76557}"/>
              </a:ext>
            </a:extLst>
          </p:cNvPr>
          <p:cNvSpPr txBox="1"/>
          <p:nvPr/>
        </p:nvSpPr>
        <p:spPr>
          <a:xfrm>
            <a:off x="5409978" y="5816048"/>
            <a:ext cx="6461009" cy="261610"/>
          </a:xfrm>
          <a:prstGeom prst="rect">
            <a:avLst/>
          </a:prstGeom>
          <a:noFill/>
        </p:spPr>
        <p:txBody>
          <a:bodyPr wrap="square" rtlCol="0">
            <a:spAutoFit/>
          </a:bodyPr>
          <a:lstStyle/>
          <a:p>
            <a:pPr lvl="0" algn="r" defTabSz="914400">
              <a:defRPr/>
            </a:pPr>
            <a:r>
              <a:rPr lang="da-DK" sz="1100" i="1" dirty="0" err="1"/>
              <a:t>Pocock</a:t>
            </a:r>
            <a:r>
              <a:rPr lang="da-DK" sz="1100" i="1" dirty="0"/>
              <a:t> et al. 2014: </a:t>
            </a:r>
            <a:r>
              <a:rPr lang="da-DK" sz="1100" i="1" dirty="0">
                <a:hlinkClick r:id="rId2"/>
              </a:rPr>
              <a:t>https://www.ceh.ac.uk/citizen-science-best-practice-guide</a:t>
            </a:r>
            <a:r>
              <a:rPr lang="da-DK" sz="1100" i="1" dirty="0"/>
              <a:t> </a:t>
            </a:r>
            <a:endParaRPr lang="en-GB" sz="1100" i="1" dirty="0"/>
          </a:p>
        </p:txBody>
      </p:sp>
      <p:pic>
        <p:nvPicPr>
          <p:cNvPr id="7" name="Picture 6">
            <a:extLst>
              <a:ext uri="{FF2B5EF4-FFF2-40B4-BE49-F238E27FC236}">
                <a16:creationId xmlns:a16="http://schemas.microsoft.com/office/drawing/2014/main" id="{8E534DA0-2BA9-25B1-FBE3-F69822CF6CA2}"/>
              </a:ext>
            </a:extLst>
          </p:cNvPr>
          <p:cNvPicPr>
            <a:picLocks noChangeAspect="1"/>
          </p:cNvPicPr>
          <p:nvPr/>
        </p:nvPicPr>
        <p:blipFill>
          <a:blip r:embed="rId3"/>
          <a:stretch>
            <a:fillRect/>
          </a:stretch>
        </p:blipFill>
        <p:spPr>
          <a:xfrm>
            <a:off x="461435" y="881675"/>
            <a:ext cx="5292842" cy="5976325"/>
          </a:xfrm>
          <a:prstGeom prst="rect">
            <a:avLst/>
          </a:prstGeom>
        </p:spPr>
      </p:pic>
      <p:pic>
        <p:nvPicPr>
          <p:cNvPr id="6" name="Picture 2">
            <a:extLst>
              <a:ext uri="{FF2B5EF4-FFF2-40B4-BE49-F238E27FC236}">
                <a16:creationId xmlns:a16="http://schemas.microsoft.com/office/drawing/2014/main" id="{35FD5260-ED0D-B1B8-89EE-521F3ACBDD1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673" t="122" b="1"/>
          <a:stretch/>
        </p:blipFill>
        <p:spPr bwMode="auto">
          <a:xfrm>
            <a:off x="7426222" y="1265037"/>
            <a:ext cx="3276598" cy="4551011"/>
          </a:xfrm>
          <a:prstGeom prst="rect">
            <a:avLst/>
          </a:prstGeom>
          <a:noFill/>
          <a:ln w="38100">
            <a:noFill/>
            <a:miter lim="800000"/>
            <a:headEnd/>
            <a:tailEnd/>
          </a:ln>
        </p:spPr>
      </p:pic>
      <p:sp>
        <p:nvSpPr>
          <p:cNvPr id="9" name="TextBox 8">
            <a:extLst>
              <a:ext uri="{FF2B5EF4-FFF2-40B4-BE49-F238E27FC236}">
                <a16:creationId xmlns:a16="http://schemas.microsoft.com/office/drawing/2014/main" id="{75F9A40A-004D-CBE4-EDAC-6DDAD6E7831F}"/>
              </a:ext>
            </a:extLst>
          </p:cNvPr>
          <p:cNvSpPr txBox="1"/>
          <p:nvPr/>
        </p:nvSpPr>
        <p:spPr>
          <a:xfrm>
            <a:off x="7174333" y="315617"/>
            <a:ext cx="5017666" cy="923330"/>
          </a:xfrm>
          <a:prstGeom prst="rect">
            <a:avLst/>
          </a:prstGeom>
          <a:noFill/>
        </p:spPr>
        <p:txBody>
          <a:bodyPr wrap="square">
            <a:spAutoFit/>
          </a:bodyPr>
          <a:lstStyle/>
          <a:p>
            <a:r>
              <a:rPr lang="en-GB" i="1">
                <a:solidFill>
                  <a:srgbClr val="FAA001"/>
                </a:solidFill>
              </a:rPr>
              <a:t>CS is a method like any other scientific method </a:t>
            </a:r>
          </a:p>
          <a:p>
            <a:r>
              <a:rPr lang="en-GB" i="1">
                <a:solidFill>
                  <a:srgbClr val="FAA001"/>
                </a:solidFill>
              </a:rPr>
              <a:t>– only use when appropriate!</a:t>
            </a:r>
          </a:p>
        </p:txBody>
      </p:sp>
    </p:spTree>
    <p:extLst>
      <p:ext uri="{BB962C8B-B14F-4D97-AF65-F5344CB8AC3E}">
        <p14:creationId xmlns:p14="http://schemas.microsoft.com/office/powerpoint/2010/main" val="1305080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16ED20-4C5A-004C-905F-B6D2D7512A6F}"/>
              </a:ext>
            </a:extLst>
          </p:cNvPr>
          <p:cNvSpPr>
            <a:spLocks noGrp="1"/>
          </p:cNvSpPr>
          <p:nvPr>
            <p:ph type="body" sz="quarter" idx="12"/>
          </p:nvPr>
        </p:nvSpPr>
        <p:spPr>
          <a:xfrm>
            <a:off x="1109662" y="1652078"/>
            <a:ext cx="5282512" cy="577850"/>
          </a:xfrm>
        </p:spPr>
        <p:txBody>
          <a:bodyPr/>
          <a:lstStyle/>
          <a:p>
            <a:r>
              <a:rPr lang="en-US"/>
              <a:t>Employing a decision framework to determine whether your ideas are suitable for citizen science </a:t>
            </a:r>
            <a:endParaRPr lang="da-DK"/>
          </a:p>
        </p:txBody>
      </p:sp>
      <p:sp>
        <p:nvSpPr>
          <p:cNvPr id="11" name="Text Placeholder 1">
            <a:extLst>
              <a:ext uri="{FF2B5EF4-FFF2-40B4-BE49-F238E27FC236}">
                <a16:creationId xmlns:a16="http://schemas.microsoft.com/office/drawing/2014/main" id="{1CB24893-7A31-5533-C5A3-8A6BE05A821D}"/>
              </a:ext>
            </a:extLst>
          </p:cNvPr>
          <p:cNvSpPr txBox="1">
            <a:spLocks/>
          </p:cNvSpPr>
          <p:nvPr/>
        </p:nvSpPr>
        <p:spPr>
          <a:xfrm>
            <a:off x="1109662" y="5682500"/>
            <a:ext cx="3876406"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Training Module 1.1.3: Interactive session</a:t>
            </a:r>
            <a:endParaRPr lang="da-DK"/>
          </a:p>
        </p:txBody>
      </p:sp>
    </p:spTree>
    <p:extLst>
      <p:ext uri="{BB962C8B-B14F-4D97-AF65-F5344CB8AC3E}">
        <p14:creationId xmlns:p14="http://schemas.microsoft.com/office/powerpoint/2010/main" val="2871771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t>Interactive session: Using a decision framework to decide whether your ideas are right for CS </a:t>
            </a:r>
            <a:endParaRPr lang="en-GB"/>
          </a:p>
        </p:txBody>
      </p:sp>
      <p:graphicFrame>
        <p:nvGraphicFramePr>
          <p:cNvPr id="8" name="Table 7">
            <a:extLst>
              <a:ext uri="{FF2B5EF4-FFF2-40B4-BE49-F238E27FC236}">
                <a16:creationId xmlns:a16="http://schemas.microsoft.com/office/drawing/2014/main" id="{16C8E472-78C2-2CEB-7328-0D65B0A01A5C}"/>
              </a:ext>
            </a:extLst>
          </p:cNvPr>
          <p:cNvGraphicFramePr>
            <a:graphicFrameLocks noGrp="1"/>
          </p:cNvGraphicFramePr>
          <p:nvPr>
            <p:extLst>
              <p:ext uri="{D42A27DB-BD31-4B8C-83A1-F6EECF244321}">
                <p14:modId xmlns:p14="http://schemas.microsoft.com/office/powerpoint/2010/main" val="78131330"/>
              </p:ext>
            </p:extLst>
          </p:nvPr>
        </p:nvGraphicFramePr>
        <p:xfrm>
          <a:off x="894272" y="1391225"/>
          <a:ext cx="10403456" cy="4595506"/>
        </p:xfrm>
        <a:graphic>
          <a:graphicData uri="http://schemas.openxmlformats.org/drawingml/2006/table">
            <a:tbl>
              <a:tblPr firstRow="1" firstCol="1" bandRow="1">
                <a:tableStyleId>{5C22544A-7EE6-4342-B048-85BDC9FD1C3A}</a:tableStyleId>
              </a:tblPr>
              <a:tblGrid>
                <a:gridCol w="1944425">
                  <a:extLst>
                    <a:ext uri="{9D8B030D-6E8A-4147-A177-3AD203B41FA5}">
                      <a16:colId xmlns:a16="http://schemas.microsoft.com/office/drawing/2014/main" val="2087581959"/>
                    </a:ext>
                  </a:extLst>
                </a:gridCol>
                <a:gridCol w="8459031">
                  <a:extLst>
                    <a:ext uri="{9D8B030D-6E8A-4147-A177-3AD203B41FA5}">
                      <a16:colId xmlns:a16="http://schemas.microsoft.com/office/drawing/2014/main" val="631556201"/>
                    </a:ext>
                  </a:extLst>
                </a:gridCol>
              </a:tblGrid>
              <a:tr h="332025">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48619457"/>
                  </a:ext>
                </a:extLst>
              </a:tr>
              <a:tr h="841645">
                <a:tc>
                  <a:txBody>
                    <a:bodyPr/>
                    <a:lstStyle/>
                    <a:p>
                      <a:r>
                        <a:rPr lang="en-US" sz="1400">
                          <a:effectLst/>
                        </a:rPr>
                        <a:t>Group discussion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Participants discuss the various aspects of their projects, such as the research question, target community, expected outcomes, and potential challenges. They are encouraged to share their project ideas or existing projects.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676468317"/>
                  </a:ext>
                </a:extLst>
              </a:tr>
              <a:tr h="740116">
                <a:tc>
                  <a:txBody>
                    <a:bodyPr/>
                    <a:lstStyle/>
                    <a:p>
                      <a:r>
                        <a:rPr lang="en-US" sz="1400">
                          <a:effectLst/>
                        </a:rPr>
                        <a:t>Applying the framework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Each participant or group applies the decision framework to their project idea or existing project. This involves systematically evaluating their project against the criteria outlined in the framework.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869341490"/>
                  </a:ext>
                </a:extLst>
              </a:tr>
              <a:tr h="970802">
                <a:tc>
                  <a:txBody>
                    <a:bodyPr/>
                    <a:lstStyle/>
                    <a:p>
                      <a:r>
                        <a:rPr lang="en-US" sz="1400">
                          <a:effectLst/>
                        </a:rPr>
                        <a:t>Identifying opportunities and challenges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Participants identify the opportunities that CS could bring to their project, such as increased data collection, broader public engagement, and enhanced community relevance. They also discuss potential challenges, including managing volunteer contributions, ensuring data quality, and addressing ethical considerations.</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932904199"/>
                  </a:ext>
                </a:extLst>
              </a:tr>
              <a:tr h="970802">
                <a:tc>
                  <a:txBody>
                    <a:bodyPr/>
                    <a:lstStyle/>
                    <a:p>
                      <a:r>
                        <a:rPr lang="en-US" sz="1400">
                          <a:effectLst/>
                        </a:rPr>
                        <a:t>Presentation and feedback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Participants or groups present their assessments in a two-minute pitch, outlining whether CS is suitable for their project and why. Presentations are followed by a feedback session, where peers and/or facilitators provide constructive comments, alternative perspectives, and suggestions for improvement.</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336293155"/>
                  </a:ext>
                </a:extLst>
              </a:tr>
              <a:tr h="740116">
                <a:tc>
                  <a:txBody>
                    <a:bodyPr/>
                    <a:lstStyle/>
                    <a:p>
                      <a:r>
                        <a:rPr lang="en-US" sz="1400">
                          <a:effectLst/>
                        </a:rPr>
                        <a:t>Conclusion and reflection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The session concludes with participants reflecting on their learning experience. They consider how the decision framework has influenced their understanding of the applicability of CS to their research.</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180398932"/>
                  </a:ext>
                </a:extLst>
              </a:tr>
            </a:tbl>
          </a:graphicData>
        </a:graphic>
      </p:graphicFrame>
    </p:spTree>
    <p:extLst>
      <p:ext uri="{BB962C8B-B14F-4D97-AF65-F5344CB8AC3E}">
        <p14:creationId xmlns:p14="http://schemas.microsoft.com/office/powerpoint/2010/main" val="3631512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ED93AC2-ED06-ABA5-40D4-FC3058F378AD}"/>
              </a:ext>
            </a:extLst>
          </p:cNvPr>
          <p:cNvSpPr>
            <a:spLocks noGrp="1"/>
          </p:cNvSpPr>
          <p:nvPr>
            <p:ph type="body" sz="quarter" idx="10"/>
          </p:nvPr>
        </p:nvSpPr>
        <p:spPr>
          <a:xfrm>
            <a:off x="1109662" y="4576836"/>
            <a:ext cx="3280912" cy="398012"/>
          </a:xfrm>
        </p:spPr>
        <p:txBody>
          <a:bodyPr/>
          <a:lstStyle/>
          <a:p>
            <a:r>
              <a:rPr lang="en-US"/>
              <a:t>Training Module 1.2</a:t>
            </a:r>
            <a:endParaRPr lang="da-DK"/>
          </a:p>
        </p:txBody>
      </p:sp>
      <p:sp>
        <p:nvSpPr>
          <p:cNvPr id="4" name="Text Placeholder 3">
            <a:extLst>
              <a:ext uri="{FF2B5EF4-FFF2-40B4-BE49-F238E27FC236}">
                <a16:creationId xmlns:a16="http://schemas.microsoft.com/office/drawing/2014/main" id="{E3244069-2B72-326E-B2DF-6AF5A60315E7}"/>
              </a:ext>
            </a:extLst>
          </p:cNvPr>
          <p:cNvSpPr>
            <a:spLocks noGrp="1"/>
          </p:cNvSpPr>
          <p:nvPr>
            <p:ph type="body" sz="quarter" idx="12"/>
          </p:nvPr>
        </p:nvSpPr>
        <p:spPr>
          <a:xfrm>
            <a:off x="1109662" y="2717442"/>
            <a:ext cx="5120315" cy="577850"/>
          </a:xfrm>
        </p:spPr>
        <p:txBody>
          <a:bodyPr/>
          <a:lstStyle/>
          <a:p>
            <a:r>
              <a:rPr lang="en-US"/>
              <a:t>Open science practices in citizen science projects</a:t>
            </a:r>
          </a:p>
        </p:txBody>
      </p:sp>
    </p:spTree>
    <p:extLst>
      <p:ext uri="{BB962C8B-B14F-4D97-AF65-F5344CB8AC3E}">
        <p14:creationId xmlns:p14="http://schemas.microsoft.com/office/powerpoint/2010/main" val="367188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82D74E-5B50-C7D2-47C2-E402EE81A618}"/>
              </a:ext>
            </a:extLst>
          </p:cNvPr>
          <p:cNvSpPr>
            <a:spLocks noGrp="1"/>
          </p:cNvSpPr>
          <p:nvPr>
            <p:ph type="body" sz="quarter" idx="10"/>
          </p:nvPr>
        </p:nvSpPr>
        <p:spPr>
          <a:xfrm>
            <a:off x="1109662" y="4640713"/>
            <a:ext cx="3876406" cy="398012"/>
          </a:xfrm>
        </p:spPr>
        <p:txBody>
          <a:bodyPr/>
          <a:lstStyle/>
          <a:p>
            <a:r>
              <a:rPr lang="en-US"/>
              <a:t>Training Module 1.2.1</a:t>
            </a:r>
            <a:endParaRPr lang="da-DK"/>
          </a:p>
        </p:txBody>
      </p:sp>
      <p:sp>
        <p:nvSpPr>
          <p:cNvPr id="4" name="Text Placeholder 3">
            <a:extLst>
              <a:ext uri="{FF2B5EF4-FFF2-40B4-BE49-F238E27FC236}">
                <a16:creationId xmlns:a16="http://schemas.microsoft.com/office/drawing/2014/main" id="{E3244069-2B72-326E-B2DF-6AF5A60315E7}"/>
              </a:ext>
            </a:extLst>
          </p:cNvPr>
          <p:cNvSpPr>
            <a:spLocks noGrp="1"/>
          </p:cNvSpPr>
          <p:nvPr>
            <p:ph type="body" sz="quarter" idx="12"/>
          </p:nvPr>
        </p:nvSpPr>
        <p:spPr>
          <a:xfrm>
            <a:off x="1109662" y="2772869"/>
            <a:ext cx="5120315" cy="577850"/>
          </a:xfrm>
        </p:spPr>
        <p:txBody>
          <a:bodyPr/>
          <a:lstStyle/>
          <a:p>
            <a:r>
              <a:rPr lang="en-US"/>
              <a:t>Open data management and open access</a:t>
            </a:r>
          </a:p>
        </p:txBody>
      </p:sp>
    </p:spTree>
    <p:extLst>
      <p:ext uri="{BB962C8B-B14F-4D97-AF65-F5344CB8AC3E}">
        <p14:creationId xmlns:p14="http://schemas.microsoft.com/office/powerpoint/2010/main" val="952652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CFFF54-247F-67AA-F274-7226FB0345DA}"/>
              </a:ext>
            </a:extLst>
          </p:cNvPr>
          <p:cNvSpPr>
            <a:spLocks noGrp="1"/>
          </p:cNvSpPr>
          <p:nvPr>
            <p:ph type="body" sz="quarter" idx="12"/>
          </p:nvPr>
        </p:nvSpPr>
        <p:spPr/>
        <p:txBody>
          <a:bodyPr lIns="91440" tIns="45720" rIns="91440" bIns="45720" anchor="t"/>
          <a:lstStyle/>
          <a:p>
            <a:pPr marL="342900" indent="-342900">
              <a:buFont typeface="Arial" panose="020B0604020202020204" pitchFamily="34" charset="0"/>
              <a:buChar char="•"/>
            </a:pPr>
            <a:r>
              <a:rPr lang="en-US" sz="2400" b="1" dirty="0"/>
              <a:t>Supporting the growth of the knowledge economy/society</a:t>
            </a:r>
          </a:p>
          <a:p>
            <a:pPr marL="1028700" lvl="1" indent="-342900"/>
            <a:r>
              <a:rPr lang="en-US" sz="2000" dirty="0"/>
              <a:t>Reciprocity between research, innovation, civil society, and governance</a:t>
            </a:r>
          </a:p>
          <a:p>
            <a:pPr marL="342900" indent="-342900">
              <a:buFont typeface="Arial" panose="020B0604020202020204" pitchFamily="34" charset="0"/>
              <a:buChar char="•"/>
            </a:pPr>
            <a:r>
              <a:rPr lang="en-US" sz="2400" b="1" dirty="0"/>
              <a:t>Improving the integrity, reliability, and transparency of research</a:t>
            </a:r>
          </a:p>
          <a:p>
            <a:pPr marL="1028700" lvl="1" indent="-342900"/>
            <a:r>
              <a:rPr lang="en-US" sz="2000" dirty="0"/>
              <a:t>Enhanced credibility and legitimacy for scientific research</a:t>
            </a:r>
          </a:p>
          <a:p>
            <a:pPr marL="342900" indent="-342900">
              <a:buFont typeface="Arial" panose="020B0604020202020204" pitchFamily="34" charset="0"/>
              <a:buChar char="•"/>
            </a:pPr>
            <a:r>
              <a:rPr lang="en-US" sz="2400" b="1" dirty="0"/>
              <a:t>Generating social and public benefit</a:t>
            </a:r>
          </a:p>
          <a:p>
            <a:pPr marL="1028700" lvl="1" indent="-342900"/>
            <a:r>
              <a:rPr lang="en-US" sz="2000" dirty="0"/>
              <a:t>Social needs articulated by the public inform greater share of research</a:t>
            </a:r>
          </a:p>
          <a:p>
            <a:pPr marL="342900" indent="-342900">
              <a:buFont typeface="Arial" panose="020B0604020202020204" pitchFamily="34" charset="0"/>
              <a:buChar char="•"/>
            </a:pPr>
            <a:r>
              <a:rPr lang="en-US" sz="2400" b="1" dirty="0"/>
              <a:t>Strengthening scientific literacy and education</a:t>
            </a:r>
          </a:p>
          <a:p>
            <a:pPr marL="1028700" lvl="1" indent="-342900"/>
            <a:r>
              <a:rPr lang="en-US" sz="2000" dirty="0"/>
              <a:t>A rigorous and inquisitive approach and better informed decisions</a:t>
            </a:r>
          </a:p>
          <a:p>
            <a:pPr marL="342900" indent="-342900">
              <a:buFont typeface="Arial" panose="020B0604020202020204" pitchFamily="34" charset="0"/>
              <a:buChar char="•"/>
            </a:pPr>
            <a:r>
              <a:rPr lang="en-US" sz="2400" b="1" dirty="0"/>
              <a:t>Improving public policy and democracy</a:t>
            </a:r>
          </a:p>
          <a:p>
            <a:pPr marL="1028700" lvl="1" indent="-342900"/>
            <a:r>
              <a:rPr lang="en-US" sz="2000" dirty="0"/>
              <a:t>Flow of knowledge from science into policy-making and deliberation</a:t>
            </a:r>
          </a:p>
        </p:txBody>
      </p:sp>
      <p:sp>
        <p:nvSpPr>
          <p:cNvPr id="4" name="Text Placeholder 3">
            <a:extLst>
              <a:ext uri="{FF2B5EF4-FFF2-40B4-BE49-F238E27FC236}">
                <a16:creationId xmlns:a16="http://schemas.microsoft.com/office/drawing/2014/main" id="{D24CC7C6-003D-DC24-2289-E6459BC36907}"/>
              </a:ext>
            </a:extLst>
          </p:cNvPr>
          <p:cNvSpPr>
            <a:spLocks noGrp="1"/>
          </p:cNvSpPr>
          <p:nvPr>
            <p:ph type="body" sz="quarter" idx="11"/>
          </p:nvPr>
        </p:nvSpPr>
        <p:spPr>
          <a:xfrm>
            <a:off x="610940" y="1556010"/>
            <a:ext cx="11217274" cy="422275"/>
          </a:xfrm>
        </p:spPr>
        <p:txBody>
          <a:bodyPr/>
          <a:lstStyle/>
          <a:p>
            <a:r>
              <a:rPr lang="en-US"/>
              <a:t>Open science offers an array of benefits across five domains</a:t>
            </a:r>
            <a:endParaRPr lang="da-DK"/>
          </a:p>
        </p:txBody>
      </p:sp>
      <p:sp>
        <p:nvSpPr>
          <p:cNvPr id="3" name="Text Placeholder 2">
            <a:extLst>
              <a:ext uri="{FF2B5EF4-FFF2-40B4-BE49-F238E27FC236}">
                <a16:creationId xmlns:a16="http://schemas.microsoft.com/office/drawing/2014/main" id="{D0638403-448D-3B29-FB26-341A2061D1B9}"/>
              </a:ext>
            </a:extLst>
          </p:cNvPr>
          <p:cNvSpPr>
            <a:spLocks noGrp="1"/>
          </p:cNvSpPr>
          <p:nvPr>
            <p:ph type="body" sz="quarter" idx="10"/>
          </p:nvPr>
        </p:nvSpPr>
        <p:spPr/>
        <p:txBody>
          <a:bodyPr/>
          <a:lstStyle/>
          <a:p>
            <a:r>
              <a:rPr lang="en-US"/>
              <a:t>The benefits of open science</a:t>
            </a:r>
            <a:endParaRPr lang="da-DK"/>
          </a:p>
        </p:txBody>
      </p:sp>
    </p:spTree>
    <p:extLst>
      <p:ext uri="{BB962C8B-B14F-4D97-AF65-F5344CB8AC3E}">
        <p14:creationId xmlns:p14="http://schemas.microsoft.com/office/powerpoint/2010/main" val="4128028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EEECF0-A8A0-0178-3751-0F3F86517F03}"/>
              </a:ext>
            </a:extLst>
          </p:cNvPr>
          <p:cNvSpPr>
            <a:spLocks noGrp="1"/>
          </p:cNvSpPr>
          <p:nvPr>
            <p:ph type="body" sz="quarter" idx="12"/>
          </p:nvPr>
        </p:nvSpPr>
        <p:spPr>
          <a:xfrm>
            <a:off x="611189" y="2274888"/>
            <a:ext cx="6488350" cy="3657600"/>
          </a:xfrm>
        </p:spPr>
        <p:txBody>
          <a:bodyPr/>
          <a:lstStyle/>
          <a:p>
            <a:pPr marL="342900" indent="-342900">
              <a:buFont typeface="Arial" panose="020B0604020202020204" pitchFamily="34" charset="0"/>
              <a:buChar char="•"/>
            </a:pPr>
            <a:r>
              <a:rPr lang="en-US" sz="2400" b="1" dirty="0"/>
              <a:t>Engagement with societal actors and stakeholders</a:t>
            </a:r>
          </a:p>
          <a:p>
            <a:pPr marL="1028700" lvl="1" indent="-342900"/>
            <a:r>
              <a:rPr lang="en-US" sz="2000" dirty="0"/>
              <a:t>Enhanced dialogue between scientists, policymakers and practitioners, entrepreneurs and community members (knowledge holders)</a:t>
            </a:r>
          </a:p>
          <a:p>
            <a:pPr marL="342900" indent="-342900">
              <a:buFont typeface="Arial" panose="020B0604020202020204" pitchFamily="34" charset="0"/>
              <a:buChar char="•"/>
            </a:pPr>
            <a:r>
              <a:rPr lang="en-US" sz="2400" b="1" dirty="0"/>
              <a:t>Access to infrastructures of scientific knowledge production and dissemination</a:t>
            </a:r>
          </a:p>
          <a:p>
            <a:pPr marL="1028700" lvl="1" indent="-342900"/>
            <a:r>
              <a:rPr lang="en-US" sz="2000" dirty="0"/>
              <a:t>Shared repositories for data and code, publication platforms, open labs, etc.</a:t>
            </a:r>
            <a:endParaRPr lang="da-DK" sz="2000" dirty="0"/>
          </a:p>
        </p:txBody>
      </p:sp>
      <p:sp>
        <p:nvSpPr>
          <p:cNvPr id="3" name="Text Placeholder 2">
            <a:extLst>
              <a:ext uri="{FF2B5EF4-FFF2-40B4-BE49-F238E27FC236}">
                <a16:creationId xmlns:a16="http://schemas.microsoft.com/office/drawing/2014/main" id="{8AED817C-1C08-2145-FC9F-9B968301F5DB}"/>
              </a:ext>
            </a:extLst>
          </p:cNvPr>
          <p:cNvSpPr>
            <a:spLocks noGrp="1"/>
          </p:cNvSpPr>
          <p:nvPr>
            <p:ph type="body" sz="quarter" idx="11"/>
          </p:nvPr>
        </p:nvSpPr>
        <p:spPr/>
        <p:txBody>
          <a:bodyPr/>
          <a:lstStyle/>
          <a:p>
            <a:r>
              <a:rPr lang="en-US" dirty="0"/>
              <a:t>Citizen science as open science</a:t>
            </a:r>
            <a:endParaRPr lang="da-DK" dirty="0"/>
          </a:p>
        </p:txBody>
      </p:sp>
      <p:sp>
        <p:nvSpPr>
          <p:cNvPr id="4" name="Text Placeholder 3">
            <a:extLst>
              <a:ext uri="{FF2B5EF4-FFF2-40B4-BE49-F238E27FC236}">
                <a16:creationId xmlns:a16="http://schemas.microsoft.com/office/drawing/2014/main" id="{039D8FEB-58F0-06AF-EEB1-BB109C63C3E4}"/>
              </a:ext>
            </a:extLst>
          </p:cNvPr>
          <p:cNvSpPr>
            <a:spLocks noGrp="1"/>
          </p:cNvSpPr>
          <p:nvPr>
            <p:ph type="body" sz="quarter" idx="10"/>
          </p:nvPr>
        </p:nvSpPr>
        <p:spPr>
          <a:xfrm>
            <a:off x="2351654" y="459400"/>
            <a:ext cx="5696791" cy="422275"/>
          </a:xfrm>
        </p:spPr>
        <p:txBody>
          <a:bodyPr/>
          <a:lstStyle/>
          <a:p>
            <a:r>
              <a:rPr lang="en-US"/>
              <a:t>Components of open science</a:t>
            </a:r>
            <a:endParaRPr lang="da-DK"/>
          </a:p>
        </p:txBody>
      </p:sp>
      <p:pic>
        <p:nvPicPr>
          <p:cNvPr id="2052" name="Picture 4" descr="undefined">
            <a:extLst>
              <a:ext uri="{FF2B5EF4-FFF2-40B4-BE49-F238E27FC236}">
                <a16:creationId xmlns:a16="http://schemas.microsoft.com/office/drawing/2014/main" id="{3DE63438-9A2A-A2E2-8BF6-DB27B255BF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6" t="6368" r="4952" b="7485"/>
          <a:stretch/>
        </p:blipFill>
        <p:spPr bwMode="auto">
          <a:xfrm>
            <a:off x="6913123" y="173710"/>
            <a:ext cx="5278877" cy="59079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D39005-4231-A2F1-4579-042D635FE629}"/>
              </a:ext>
            </a:extLst>
          </p:cNvPr>
          <p:cNvSpPr txBox="1"/>
          <p:nvPr/>
        </p:nvSpPr>
        <p:spPr>
          <a:xfrm>
            <a:off x="5409978" y="5965203"/>
            <a:ext cx="6461009" cy="261610"/>
          </a:xfrm>
          <a:prstGeom prst="rect">
            <a:avLst/>
          </a:prstGeom>
          <a:noFill/>
        </p:spPr>
        <p:txBody>
          <a:bodyPr wrap="square" rtlCol="0">
            <a:spAutoFit/>
          </a:bodyPr>
          <a:lstStyle/>
          <a:p>
            <a:pPr lvl="0" algn="r" defTabSz="914400">
              <a:defRPr/>
            </a:pPr>
            <a:r>
              <a:rPr lang="da-DK" sz="1100" i="1" dirty="0">
                <a:hlinkClick r:id="rId3"/>
              </a:rPr>
              <a:t>UNESCO </a:t>
            </a:r>
            <a:r>
              <a:rPr lang="da-DK" sz="1100" i="1" dirty="0" err="1">
                <a:hlinkClick r:id="rId3"/>
              </a:rPr>
              <a:t>Recommendation</a:t>
            </a:r>
            <a:r>
              <a:rPr lang="da-DK" sz="1100" i="1" dirty="0">
                <a:hlinkClick r:id="rId3"/>
              </a:rPr>
              <a:t> on Open Science</a:t>
            </a:r>
            <a:r>
              <a:rPr lang="da-DK" sz="1100" i="1" dirty="0"/>
              <a:t>, 2021</a:t>
            </a:r>
            <a:endParaRPr lang="en-GB" sz="1100" i="1" dirty="0"/>
          </a:p>
        </p:txBody>
      </p:sp>
    </p:spTree>
    <p:extLst>
      <p:ext uri="{BB962C8B-B14F-4D97-AF65-F5344CB8AC3E}">
        <p14:creationId xmlns:p14="http://schemas.microsoft.com/office/powerpoint/2010/main" val="1069473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dirty="0"/>
              <a:t>Enhanced findability, accessibility, and learning opportunities</a:t>
            </a:r>
          </a:p>
          <a:p>
            <a:pPr marL="1028700" lvl="1" indent="-342900"/>
            <a:r>
              <a:rPr lang="en-US" sz="2000" dirty="0"/>
              <a:t>Enables diverse participation and fosters inclusivity and learning</a:t>
            </a:r>
          </a:p>
          <a:p>
            <a:pPr marL="342900" indent="-342900">
              <a:buFont typeface="Arial" panose="020B0604020202020204" pitchFamily="34" charset="0"/>
              <a:buChar char="•"/>
            </a:pPr>
            <a:r>
              <a:rPr lang="en-US" sz="2400" b="1" dirty="0"/>
              <a:t>Increased engagement, collaboration, and innovation</a:t>
            </a:r>
          </a:p>
          <a:p>
            <a:pPr marL="1028700" lvl="1" indent="-342900"/>
            <a:r>
              <a:rPr lang="en-US" sz="2000" dirty="0"/>
              <a:t>Facilitates effective collaboration leading to innovative solutions and the development of new research projects</a:t>
            </a:r>
          </a:p>
          <a:p>
            <a:pPr marL="342900" indent="-342900">
              <a:buFont typeface="Arial" panose="020B0604020202020204" pitchFamily="34" charset="0"/>
              <a:buChar char="•"/>
            </a:pPr>
            <a:r>
              <a:rPr lang="en-US" sz="2400" b="1" dirty="0"/>
              <a:t>Improved data quality and validation</a:t>
            </a:r>
          </a:p>
          <a:p>
            <a:pPr marL="1028700" lvl="1" indent="-342900"/>
            <a:r>
              <a:rPr lang="en-US" sz="2000" dirty="0"/>
              <a:t>Allows broader scrutiny for error identification and correction, and enables validation through replication and reanalysis</a:t>
            </a:r>
          </a:p>
          <a:p>
            <a:pPr marL="342900" indent="-342900">
              <a:buFont typeface="Arial" panose="020B0604020202020204" pitchFamily="34" charset="0"/>
              <a:buChar char="•"/>
            </a:pPr>
            <a:r>
              <a:rPr lang="en-US" sz="2400" b="1" dirty="0"/>
              <a:t>Public value and impact</a:t>
            </a:r>
          </a:p>
          <a:p>
            <a:pPr marL="1028700" lvl="1" indent="-342900"/>
            <a:r>
              <a:rPr lang="en-US" sz="2000" dirty="0"/>
              <a:t>Promotes the broader dissemination of research, informing decision-making and enabling advocacy for community changes</a:t>
            </a:r>
          </a:p>
        </p:txBody>
      </p:sp>
      <p:sp>
        <p:nvSpPr>
          <p:cNvPr id="3" name="Text Placeholder 2">
            <a:extLst>
              <a:ext uri="{FF2B5EF4-FFF2-40B4-BE49-F238E27FC236}">
                <a16:creationId xmlns:a16="http://schemas.microsoft.com/office/drawing/2014/main" id="{F41E2A28-11EF-41A3-00C9-06F3A420052E}"/>
              </a:ext>
            </a:extLst>
          </p:cNvPr>
          <p:cNvSpPr>
            <a:spLocks noGrp="1"/>
          </p:cNvSpPr>
          <p:nvPr>
            <p:ph type="body" sz="quarter" idx="11"/>
          </p:nvPr>
        </p:nvSpPr>
        <p:spPr/>
        <p:txBody>
          <a:bodyPr lIns="91440" tIns="45720" rIns="91440" bIns="45720" anchor="t"/>
          <a:lstStyle/>
          <a:p>
            <a:r>
              <a:rPr lang="en-US"/>
              <a:t>FAIR = </a:t>
            </a:r>
            <a:r>
              <a:rPr lang="en-US" u="sng"/>
              <a:t>F</a:t>
            </a:r>
            <a:r>
              <a:rPr lang="en-US"/>
              <a:t>indable, </a:t>
            </a:r>
            <a:r>
              <a:rPr lang="en-US" u="sng"/>
              <a:t>A</a:t>
            </a:r>
            <a:r>
              <a:rPr lang="en-US"/>
              <a:t>ccessible, </a:t>
            </a:r>
            <a:r>
              <a:rPr lang="en-US" u="sng"/>
              <a:t>I</a:t>
            </a:r>
            <a:r>
              <a:rPr lang="en-US"/>
              <a:t>nteroperable, </a:t>
            </a:r>
            <a:r>
              <a:rPr lang="en-US" u="sng"/>
              <a:t>R</a:t>
            </a:r>
            <a:r>
              <a:rPr lang="en-US"/>
              <a:t>euseable</a:t>
            </a:r>
            <a:endParaRPr lang="da-DK"/>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What is FAIR Data? Why is FAIR Data important to citizen science?</a:t>
            </a:r>
            <a:endParaRPr lang="da-DK"/>
          </a:p>
        </p:txBody>
      </p:sp>
    </p:spTree>
    <p:extLst>
      <p:ext uri="{BB962C8B-B14F-4D97-AF65-F5344CB8AC3E}">
        <p14:creationId xmlns:p14="http://schemas.microsoft.com/office/powerpoint/2010/main" val="3963666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DF43AA-49DC-7DF2-EE9A-BE7A30EFAC1F}"/>
              </a:ext>
            </a:extLst>
          </p:cNvPr>
          <p:cNvPicPr>
            <a:picLocks noChangeAspect="1"/>
          </p:cNvPicPr>
          <p:nvPr/>
        </p:nvPicPr>
        <p:blipFill>
          <a:blip r:embed="rId3"/>
          <a:stretch>
            <a:fillRect/>
          </a:stretch>
        </p:blipFill>
        <p:spPr>
          <a:xfrm>
            <a:off x="7402755" y="6245524"/>
            <a:ext cx="4644684" cy="396815"/>
          </a:xfrm>
          <a:prstGeom prst="rect">
            <a:avLst/>
          </a:prstGeom>
        </p:spPr>
      </p:pic>
      <p:pic>
        <p:nvPicPr>
          <p:cNvPr id="12" name="Picture 11">
            <a:extLst>
              <a:ext uri="{FF2B5EF4-FFF2-40B4-BE49-F238E27FC236}">
                <a16:creationId xmlns:a16="http://schemas.microsoft.com/office/drawing/2014/main" id="{7486E4AE-4A1D-83C9-CD1E-C5F0DBADF2F7}"/>
              </a:ext>
            </a:extLst>
          </p:cNvPr>
          <p:cNvPicPr>
            <a:picLocks noChangeAspect="1"/>
          </p:cNvPicPr>
          <p:nvPr/>
        </p:nvPicPr>
        <p:blipFill>
          <a:blip r:embed="rId4"/>
          <a:stretch>
            <a:fillRect/>
          </a:stretch>
        </p:blipFill>
        <p:spPr>
          <a:xfrm>
            <a:off x="-102642" y="-431321"/>
            <a:ext cx="12534665" cy="7435970"/>
          </a:xfrm>
          <a:prstGeom prst="rect">
            <a:avLst/>
          </a:prstGeom>
        </p:spPr>
      </p:pic>
      <p:pic>
        <p:nvPicPr>
          <p:cNvPr id="15" name="Picture 14">
            <a:extLst>
              <a:ext uri="{FF2B5EF4-FFF2-40B4-BE49-F238E27FC236}">
                <a16:creationId xmlns:a16="http://schemas.microsoft.com/office/drawing/2014/main" id="{8F8FB6C0-6474-F575-BC42-B7584F838EE0}"/>
              </a:ext>
            </a:extLst>
          </p:cNvPr>
          <p:cNvPicPr>
            <a:picLocks noChangeAspect="1"/>
          </p:cNvPicPr>
          <p:nvPr/>
        </p:nvPicPr>
        <p:blipFill>
          <a:blip r:embed="rId5"/>
          <a:stretch>
            <a:fillRect/>
          </a:stretch>
        </p:blipFill>
        <p:spPr>
          <a:xfrm>
            <a:off x="11692090" y="6480546"/>
            <a:ext cx="352474" cy="228632"/>
          </a:xfrm>
          <a:prstGeom prst="rect">
            <a:avLst/>
          </a:prstGeom>
        </p:spPr>
      </p:pic>
    </p:spTree>
    <p:extLst>
      <p:ext uri="{BB962C8B-B14F-4D97-AF65-F5344CB8AC3E}">
        <p14:creationId xmlns:p14="http://schemas.microsoft.com/office/powerpoint/2010/main" val="1210187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out Eyewire, A Game to Map the Brain">
            <a:extLst>
              <a:ext uri="{FF2B5EF4-FFF2-40B4-BE49-F238E27FC236}">
                <a16:creationId xmlns:a16="http://schemas.microsoft.com/office/drawing/2014/main" id="{FE13E2E9-BF8C-F013-97DB-71115868C72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402610" y="0"/>
            <a:ext cx="13122599" cy="686749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30FAEE5-2D57-766B-6862-20D5BEB55D28}"/>
              </a:ext>
            </a:extLst>
          </p:cNvPr>
          <p:cNvSpPr/>
          <p:nvPr/>
        </p:nvSpPr>
        <p:spPr>
          <a:xfrm>
            <a:off x="6809362" y="6167336"/>
            <a:ext cx="4922195"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xt Placeholder 1"/>
          <p:cNvSpPr>
            <a:spLocks noGrp="1"/>
          </p:cNvSpPr>
          <p:nvPr>
            <p:ph type="body" sz="quarter" idx="10"/>
          </p:nvPr>
        </p:nvSpPr>
        <p:spPr/>
        <p:txBody>
          <a:bodyPr/>
          <a:lstStyle/>
          <a:p>
            <a:r>
              <a:rPr lang="en-GB" err="1"/>
              <a:t>Eyewire</a:t>
            </a:r>
            <a:r>
              <a:rPr lang="en-GB"/>
              <a:t> – example</a:t>
            </a:r>
          </a:p>
          <a:p>
            <a:pPr>
              <a:lnSpc>
                <a:spcPct val="100000"/>
              </a:lnSpc>
              <a:spcBef>
                <a:spcPts val="0"/>
              </a:spcBef>
            </a:pPr>
            <a:r>
              <a:rPr lang="en-GB" sz="2400" i="1"/>
              <a:t>Mapping eye neurons</a:t>
            </a:r>
          </a:p>
        </p:txBody>
      </p:sp>
      <p:pic>
        <p:nvPicPr>
          <p:cNvPr id="7" name="Picture 6">
            <a:extLst>
              <a:ext uri="{FF2B5EF4-FFF2-40B4-BE49-F238E27FC236}">
                <a16:creationId xmlns:a16="http://schemas.microsoft.com/office/drawing/2014/main" id="{7BC04E85-1B25-6536-9432-1789E38CE827}"/>
              </a:ext>
            </a:extLst>
          </p:cNvPr>
          <p:cNvPicPr>
            <a:picLocks noChangeAspect="1"/>
          </p:cNvPicPr>
          <p:nvPr/>
        </p:nvPicPr>
        <p:blipFill rotWithShape="1">
          <a:blip r:embed="rId3"/>
          <a:srcRect l="66963" t="10508"/>
          <a:stretch/>
        </p:blipFill>
        <p:spPr>
          <a:xfrm>
            <a:off x="9230951" y="698188"/>
            <a:ext cx="2961049" cy="4555488"/>
          </a:xfrm>
          <a:prstGeom prst="rect">
            <a:avLst/>
          </a:prstGeom>
        </p:spPr>
      </p:pic>
      <p:grpSp>
        <p:nvGrpSpPr>
          <p:cNvPr id="5" name="Group 4">
            <a:extLst>
              <a:ext uri="{FF2B5EF4-FFF2-40B4-BE49-F238E27FC236}">
                <a16:creationId xmlns:a16="http://schemas.microsoft.com/office/drawing/2014/main" id="{AEDF9554-130E-671C-89E7-5DBAE4AD1D22}"/>
              </a:ext>
            </a:extLst>
          </p:cNvPr>
          <p:cNvGrpSpPr/>
          <p:nvPr/>
        </p:nvGrpSpPr>
        <p:grpSpPr>
          <a:xfrm>
            <a:off x="6515277" y="4960873"/>
            <a:ext cx="5697492" cy="1906620"/>
            <a:chOff x="6515277" y="4960873"/>
            <a:chExt cx="5697492" cy="1906620"/>
          </a:xfrm>
        </p:grpSpPr>
        <p:pic>
          <p:nvPicPr>
            <p:cNvPr id="13" name="Picture 12">
              <a:extLst>
                <a:ext uri="{FF2B5EF4-FFF2-40B4-BE49-F238E27FC236}">
                  <a16:creationId xmlns:a16="http://schemas.microsoft.com/office/drawing/2014/main" id="{62303FEB-7368-89A1-A118-BFF763470D57}"/>
                </a:ext>
              </a:extLst>
            </p:cNvPr>
            <p:cNvPicPr>
              <a:picLocks noChangeAspect="1"/>
            </p:cNvPicPr>
            <p:nvPr/>
          </p:nvPicPr>
          <p:blipFill>
            <a:blip r:embed="rId4"/>
            <a:stretch>
              <a:fillRect/>
            </a:stretch>
          </p:blipFill>
          <p:spPr>
            <a:xfrm>
              <a:off x="6515277" y="4960873"/>
              <a:ext cx="5697492" cy="1906620"/>
            </a:xfrm>
            <a:prstGeom prst="rect">
              <a:avLst/>
            </a:prstGeom>
          </p:spPr>
        </p:pic>
        <p:sp>
          <p:nvSpPr>
            <p:cNvPr id="14" name="Oval 13">
              <a:extLst>
                <a:ext uri="{FF2B5EF4-FFF2-40B4-BE49-F238E27FC236}">
                  <a16:creationId xmlns:a16="http://schemas.microsoft.com/office/drawing/2014/main" id="{0B235365-0FE7-6F5F-5FE7-4884AC168282}"/>
                </a:ext>
              </a:extLst>
            </p:cNvPr>
            <p:cNvSpPr/>
            <p:nvPr/>
          </p:nvSpPr>
          <p:spPr>
            <a:xfrm>
              <a:off x="7555034" y="6547249"/>
              <a:ext cx="876403" cy="31075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a:extLst>
              <a:ext uri="{FF2B5EF4-FFF2-40B4-BE49-F238E27FC236}">
                <a16:creationId xmlns:a16="http://schemas.microsoft.com/office/drawing/2014/main" id="{6AB492E9-66AD-274A-A1D6-D3863923B19B}"/>
              </a:ext>
            </a:extLst>
          </p:cNvPr>
          <p:cNvPicPr>
            <a:picLocks noChangeAspect="1"/>
          </p:cNvPicPr>
          <p:nvPr/>
        </p:nvPicPr>
        <p:blipFill>
          <a:blip r:embed="rId5"/>
          <a:stretch>
            <a:fillRect/>
          </a:stretch>
        </p:blipFill>
        <p:spPr>
          <a:xfrm>
            <a:off x="9573919" y="6425385"/>
            <a:ext cx="2543175" cy="438150"/>
          </a:xfrm>
          <a:prstGeom prst="rect">
            <a:avLst/>
          </a:prstGeom>
        </p:spPr>
      </p:pic>
      <p:pic>
        <p:nvPicPr>
          <p:cNvPr id="17" name="Picture 16">
            <a:extLst>
              <a:ext uri="{FF2B5EF4-FFF2-40B4-BE49-F238E27FC236}">
                <a16:creationId xmlns:a16="http://schemas.microsoft.com/office/drawing/2014/main" id="{86A5965E-32A4-168A-7858-863C733A5D3C}"/>
              </a:ext>
            </a:extLst>
          </p:cNvPr>
          <p:cNvPicPr>
            <a:picLocks noChangeAspect="1"/>
          </p:cNvPicPr>
          <p:nvPr/>
        </p:nvPicPr>
        <p:blipFill rotWithShape="1">
          <a:blip r:embed="rId3"/>
          <a:srcRect r="82898" b="93827"/>
          <a:stretch/>
        </p:blipFill>
        <p:spPr>
          <a:xfrm>
            <a:off x="9230951" y="3514"/>
            <a:ext cx="3405828" cy="698188"/>
          </a:xfrm>
          <a:prstGeom prst="rect">
            <a:avLst/>
          </a:prstGeom>
        </p:spPr>
      </p:pic>
      <p:sp>
        <p:nvSpPr>
          <p:cNvPr id="3" name="TextBox 2">
            <a:extLst>
              <a:ext uri="{FF2B5EF4-FFF2-40B4-BE49-F238E27FC236}">
                <a16:creationId xmlns:a16="http://schemas.microsoft.com/office/drawing/2014/main" id="{38F34D47-79B4-6620-C5DD-88A9D7C335C4}"/>
              </a:ext>
            </a:extLst>
          </p:cNvPr>
          <p:cNvSpPr txBox="1"/>
          <p:nvPr/>
        </p:nvSpPr>
        <p:spPr>
          <a:xfrm>
            <a:off x="406099" y="1925310"/>
            <a:ext cx="8824852" cy="2954655"/>
          </a:xfrm>
          <a:prstGeom prst="rect">
            <a:avLst/>
          </a:prstGeom>
          <a:noFill/>
        </p:spPr>
        <p:txBody>
          <a:bodyPr wrap="none" rtlCol="0">
            <a:spAutoFit/>
          </a:bodyPr>
          <a:lstStyle/>
          <a:p>
            <a:r>
              <a:rPr lang="en-US" sz="2400" b="1"/>
              <a:t>Launched 2012    &gt;225.000 players    &gt;150 countries</a:t>
            </a:r>
          </a:p>
          <a:p>
            <a:endParaRPr lang="en-US" b="1"/>
          </a:p>
          <a:p>
            <a:pPr marL="285750" indent="-285750">
              <a:buFont typeface="Arial" panose="020B0604020202020204" pitchFamily="34" charset="0"/>
              <a:buChar char="•"/>
            </a:pPr>
            <a:r>
              <a:rPr lang="en-US" b="1"/>
              <a:t>Build a community </a:t>
            </a:r>
            <a:r>
              <a:rPr lang="en-US"/>
              <a:t>– Know your community partners</a:t>
            </a:r>
          </a:p>
          <a:p>
            <a:pPr marL="742950" lvl="1" indent="-285750">
              <a:buFont typeface="Courier New" panose="02070309020205020404" pitchFamily="49" charset="0"/>
              <a:buChar char="o"/>
            </a:pPr>
            <a:r>
              <a:rPr lang="en-US"/>
              <a:t>Make it fun. Engage with your volunteers. Be social!</a:t>
            </a:r>
          </a:p>
          <a:p>
            <a:endParaRPr lang="en-US"/>
          </a:p>
          <a:p>
            <a:pPr marL="285750" indent="-285750">
              <a:buFont typeface="Arial" panose="020B0604020202020204" pitchFamily="34" charset="0"/>
              <a:buChar char="•"/>
            </a:pPr>
            <a:r>
              <a:rPr lang="en-US" b="1"/>
              <a:t>Sustain and Improve </a:t>
            </a:r>
            <a:r>
              <a:rPr lang="en-US"/>
              <a:t>– Communicate effectively</a:t>
            </a:r>
          </a:p>
          <a:p>
            <a:pPr marL="742950" lvl="1" indent="-285750">
              <a:buFont typeface="Courier New" panose="02070309020205020404" pitchFamily="49" charset="0"/>
              <a:buChar char="o"/>
            </a:pPr>
            <a:r>
              <a:rPr lang="en-US"/>
              <a:t>Use social media, blog posts, emails; images have bigger impact</a:t>
            </a:r>
          </a:p>
          <a:p>
            <a:endParaRPr lang="en-US"/>
          </a:p>
          <a:p>
            <a:pPr marL="285750" indent="-285750">
              <a:buFont typeface="Arial" panose="020B0604020202020204" pitchFamily="34" charset="0"/>
              <a:buChar char="•"/>
            </a:pPr>
            <a:r>
              <a:rPr lang="en-US" b="1"/>
              <a:t>Sustain and Improve </a:t>
            </a:r>
            <a:r>
              <a:rPr lang="en-US"/>
              <a:t>– Build flexibility into your project</a:t>
            </a:r>
          </a:p>
          <a:p>
            <a:pPr marL="742950" lvl="1" indent="-285750">
              <a:buFont typeface="Courier New" panose="02070309020205020404" pitchFamily="49" charset="0"/>
              <a:buChar char="o"/>
            </a:pPr>
            <a:r>
              <a:rPr lang="da-DK" err="1"/>
              <a:t>Continue</a:t>
            </a:r>
            <a:r>
              <a:rPr lang="da-DK"/>
              <a:t> </a:t>
            </a:r>
            <a:r>
              <a:rPr lang="da-DK" err="1"/>
              <a:t>improving</a:t>
            </a:r>
            <a:r>
              <a:rPr lang="da-DK"/>
              <a:t> </a:t>
            </a:r>
            <a:r>
              <a:rPr lang="da-DK" err="1"/>
              <a:t>your</a:t>
            </a:r>
            <a:r>
              <a:rPr lang="da-DK"/>
              <a:t> </a:t>
            </a:r>
            <a:r>
              <a:rPr lang="da-DK" err="1"/>
              <a:t>project</a:t>
            </a:r>
            <a:r>
              <a:rPr lang="da-DK"/>
              <a:t>; </a:t>
            </a:r>
            <a:r>
              <a:rPr lang="da-DK" err="1"/>
              <a:t>take</a:t>
            </a:r>
            <a:r>
              <a:rPr lang="da-DK"/>
              <a:t> suggestions from </a:t>
            </a:r>
            <a:r>
              <a:rPr lang="da-DK" err="1"/>
              <a:t>volunteers</a:t>
            </a:r>
            <a:r>
              <a:rPr lang="da-DK"/>
              <a:t>!</a:t>
            </a:r>
          </a:p>
        </p:txBody>
      </p:sp>
      <p:sp>
        <p:nvSpPr>
          <p:cNvPr id="6" name="TextBox 5">
            <a:extLst>
              <a:ext uri="{FF2B5EF4-FFF2-40B4-BE49-F238E27FC236}">
                <a16:creationId xmlns:a16="http://schemas.microsoft.com/office/drawing/2014/main" id="{31A6C46A-9BB5-275E-FB30-992E4ED17329}"/>
              </a:ext>
            </a:extLst>
          </p:cNvPr>
          <p:cNvSpPr txBox="1"/>
          <p:nvPr/>
        </p:nvSpPr>
        <p:spPr>
          <a:xfrm>
            <a:off x="2441379" y="6395936"/>
            <a:ext cx="1566454" cy="369332"/>
          </a:xfrm>
          <a:prstGeom prst="rect">
            <a:avLst/>
          </a:prstGeom>
          <a:noFill/>
        </p:spPr>
        <p:txBody>
          <a:bodyPr wrap="none" rtlCol="0">
            <a:spAutoFit/>
          </a:bodyPr>
          <a:lstStyle/>
          <a:p>
            <a:r>
              <a:rPr lang="en-US" dirty="0">
                <a:hlinkClick r:id="rId6"/>
              </a:rPr>
              <a:t>Eyewire.org</a:t>
            </a:r>
            <a:endParaRPr lang="da-DK" dirty="0"/>
          </a:p>
        </p:txBody>
      </p:sp>
    </p:spTree>
    <p:extLst>
      <p:ext uri="{BB962C8B-B14F-4D97-AF65-F5344CB8AC3E}">
        <p14:creationId xmlns:p14="http://schemas.microsoft.com/office/powerpoint/2010/main" val="90457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B9493-CF23-3983-FAD9-4BD37176EA3B}"/>
              </a:ext>
            </a:extLst>
          </p:cNvPr>
          <p:cNvPicPr>
            <a:picLocks noChangeAspect="1"/>
          </p:cNvPicPr>
          <p:nvPr/>
        </p:nvPicPr>
        <p:blipFill>
          <a:blip r:embed="rId3"/>
          <a:stretch>
            <a:fillRect/>
          </a:stretch>
        </p:blipFill>
        <p:spPr>
          <a:xfrm>
            <a:off x="-18004" y="-831398"/>
            <a:ext cx="12228005" cy="7680772"/>
          </a:xfrm>
          <a:prstGeom prst="rect">
            <a:avLst/>
          </a:prstGeom>
        </p:spPr>
      </p:pic>
      <p:pic>
        <p:nvPicPr>
          <p:cNvPr id="8" name="Picture 7">
            <a:extLst>
              <a:ext uri="{FF2B5EF4-FFF2-40B4-BE49-F238E27FC236}">
                <a16:creationId xmlns:a16="http://schemas.microsoft.com/office/drawing/2014/main" id="{FDDF43AA-49DC-7DF2-EE9A-BE7A30EFAC1F}"/>
              </a:ext>
            </a:extLst>
          </p:cNvPr>
          <p:cNvPicPr>
            <a:picLocks noChangeAspect="1"/>
          </p:cNvPicPr>
          <p:nvPr/>
        </p:nvPicPr>
        <p:blipFill>
          <a:blip r:embed="rId4"/>
          <a:stretch>
            <a:fillRect/>
          </a:stretch>
        </p:blipFill>
        <p:spPr>
          <a:xfrm>
            <a:off x="7402755" y="6245524"/>
            <a:ext cx="4644684" cy="396815"/>
          </a:xfrm>
          <a:prstGeom prst="rect">
            <a:avLst/>
          </a:prstGeom>
        </p:spPr>
      </p:pic>
    </p:spTree>
    <p:extLst>
      <p:ext uri="{BB962C8B-B14F-4D97-AF65-F5344CB8AC3E}">
        <p14:creationId xmlns:p14="http://schemas.microsoft.com/office/powerpoint/2010/main" val="215097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a:xfrm>
            <a:off x="611188" y="2274888"/>
            <a:ext cx="11024850" cy="3657600"/>
          </a:xfrm>
        </p:spPr>
        <p:txBody>
          <a:bodyPr/>
          <a:lstStyle/>
          <a:p>
            <a:pPr marL="342900" indent="-342900">
              <a:buFont typeface="Arial" panose="020B0604020202020204" pitchFamily="34" charset="0"/>
              <a:buChar char="•"/>
            </a:pPr>
            <a:r>
              <a:rPr lang="en-US" sz="2400" b="1"/>
              <a:t>Aim to publish your data openly on the web, or give a clear and well-founded reason if this is not possible</a:t>
            </a:r>
          </a:p>
          <a:p>
            <a:pPr marL="342900" indent="-342900">
              <a:buFont typeface="Arial" panose="020B0604020202020204" pitchFamily="34" charset="0"/>
              <a:buChar char="•"/>
            </a:pPr>
            <a:r>
              <a:rPr lang="en-US" sz="2400" b="1"/>
              <a:t>Publish your data under an open licence that you choose from a short, recommended list</a:t>
            </a:r>
          </a:p>
          <a:p>
            <a:pPr marL="1028700" lvl="1" indent="-342900"/>
            <a:r>
              <a:rPr lang="en-US" sz="2000"/>
              <a:t>For example, the Creative Commons license or the Open Data Commons</a:t>
            </a:r>
          </a:p>
          <a:p>
            <a:pPr marL="342900" indent="-342900">
              <a:buFont typeface="Arial" panose="020B0604020202020204" pitchFamily="34" charset="0"/>
              <a:buChar char="•"/>
            </a:pPr>
            <a:r>
              <a:rPr lang="en-US" sz="2400" b="1"/>
              <a:t>Publish your research results and findings where possible in Open Access Journals</a:t>
            </a:r>
          </a:p>
          <a:p>
            <a:pPr marL="1028700" lvl="1" indent="-342900"/>
            <a:r>
              <a:rPr lang="en-US" sz="2000"/>
              <a:t>Where possible, also publish the software you develop under open licences</a:t>
            </a:r>
          </a:p>
          <a:p>
            <a:pPr marL="342900" indent="-342900">
              <a:buFont typeface="Arial" panose="020B0604020202020204" pitchFamily="34" charset="0"/>
              <a:buChar char="•"/>
            </a:pPr>
            <a:r>
              <a:rPr lang="en-US" sz="2400" b="1"/>
              <a:t>Actively seek for open data – and seek advice from support services</a:t>
            </a:r>
          </a:p>
          <a:p>
            <a:pPr marL="1028700" lvl="1" indent="-342900"/>
            <a:r>
              <a:rPr lang="en-US" sz="2000"/>
              <a:t>For example, the library or open science officers</a:t>
            </a:r>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Introducing the open attitude</a:t>
            </a:r>
            <a:endParaRPr lang="da-DK"/>
          </a:p>
        </p:txBody>
      </p:sp>
      <p:sp>
        <p:nvSpPr>
          <p:cNvPr id="9" name="Text Placeholder 2">
            <a:extLst>
              <a:ext uri="{FF2B5EF4-FFF2-40B4-BE49-F238E27FC236}">
                <a16:creationId xmlns:a16="http://schemas.microsoft.com/office/drawing/2014/main" id="{077C94AA-149F-5F31-CE6C-BD3602AF7EB9}"/>
              </a:ext>
            </a:extLst>
          </p:cNvPr>
          <p:cNvSpPr>
            <a:spLocks noGrp="1"/>
          </p:cNvSpPr>
          <p:nvPr>
            <p:ph type="body" sz="quarter" idx="11"/>
          </p:nvPr>
        </p:nvSpPr>
        <p:spPr>
          <a:xfrm>
            <a:off x="610940" y="1279962"/>
            <a:ext cx="10963275" cy="422275"/>
          </a:xfrm>
        </p:spPr>
        <p:txBody>
          <a:bodyPr/>
          <a:lstStyle/>
          <a:p>
            <a:r>
              <a:rPr lang="en-US"/>
              <a:t>How to make your citizen science “stuff” available on the web (whatever format) under an open license</a:t>
            </a:r>
            <a:endParaRPr lang="da-DK"/>
          </a:p>
        </p:txBody>
      </p:sp>
      <p:pic>
        <p:nvPicPr>
          <p:cNvPr id="11" name="Picture 10">
            <a:extLst>
              <a:ext uri="{FF2B5EF4-FFF2-40B4-BE49-F238E27FC236}">
                <a16:creationId xmlns:a16="http://schemas.microsoft.com/office/drawing/2014/main" id="{A3C064FF-9FE1-2A63-A1D9-1A35F116050E}"/>
              </a:ext>
            </a:extLst>
          </p:cNvPr>
          <p:cNvPicPr>
            <a:picLocks noChangeAspect="1"/>
          </p:cNvPicPr>
          <p:nvPr/>
        </p:nvPicPr>
        <p:blipFill>
          <a:blip r:embed="rId2"/>
          <a:stretch>
            <a:fillRect/>
          </a:stretch>
        </p:blipFill>
        <p:spPr>
          <a:xfrm>
            <a:off x="9115687" y="310752"/>
            <a:ext cx="2458528" cy="719569"/>
          </a:xfrm>
          <a:prstGeom prst="rect">
            <a:avLst/>
          </a:prstGeom>
        </p:spPr>
      </p:pic>
    </p:spTree>
    <p:extLst>
      <p:ext uri="{BB962C8B-B14F-4D97-AF65-F5344CB8AC3E}">
        <p14:creationId xmlns:p14="http://schemas.microsoft.com/office/powerpoint/2010/main" val="14972731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Informed content and transparent communication</a:t>
            </a:r>
          </a:p>
          <a:p>
            <a:pPr marL="1028700" lvl="1" indent="-342900"/>
            <a:r>
              <a:rPr lang="en-US" sz="2000"/>
              <a:t>Prioritize obtaining clear and informed consent from participants, ensuring they are fully aware of the project’s goals, risks, and their rights</a:t>
            </a:r>
          </a:p>
          <a:p>
            <a:pPr marL="1028700" lvl="1" indent="-342900"/>
            <a:r>
              <a:rPr lang="en-US" sz="2000"/>
              <a:t>Maintain open and transparent communication about project goals, data usage, and results, forstering trust and collaboration</a:t>
            </a:r>
          </a:p>
          <a:p>
            <a:pPr marL="342900" indent="-342900">
              <a:buFont typeface="Arial" panose="020B0604020202020204" pitchFamily="34" charset="0"/>
              <a:buChar char="•"/>
            </a:pPr>
            <a:r>
              <a:rPr lang="en-US" sz="2400" b="1"/>
              <a:t>Data protection measures</a:t>
            </a:r>
          </a:p>
          <a:p>
            <a:pPr marL="1028700" lvl="1" indent="-342900"/>
            <a:r>
              <a:rPr lang="en-US" sz="2000"/>
              <a:t>Implement robust data protection measures such as encryption and anonymization to safeguard sensitive information (GPDR compliance)</a:t>
            </a:r>
          </a:p>
          <a:p>
            <a:pPr marL="342900" indent="-342900">
              <a:buFont typeface="Arial" panose="020B0604020202020204" pitchFamily="34" charset="0"/>
              <a:buChar char="•"/>
            </a:pPr>
            <a:r>
              <a:rPr lang="en-US" sz="2400" b="1"/>
              <a:t>Diversity and inclusivity</a:t>
            </a:r>
          </a:p>
          <a:p>
            <a:pPr marL="1028700" lvl="1" indent="-342900"/>
            <a:r>
              <a:rPr lang="en-US" sz="2000"/>
              <a:t>Promote diversity and inclusivity in project participation, making it accessible and equitable to different demographics, and considering diverse needs and perspectives in project design and implementation</a:t>
            </a:r>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Privacy and ethics challenges</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0963275" cy="422275"/>
          </a:xfrm>
        </p:spPr>
        <p:txBody>
          <a:bodyPr/>
          <a:lstStyle/>
          <a:p>
            <a:r>
              <a:rPr lang="en-US"/>
              <a:t>How to maintain adherence to privacy and ethics standards in citizen science projects</a:t>
            </a:r>
            <a:endParaRPr lang="da-DK"/>
          </a:p>
        </p:txBody>
      </p:sp>
      <p:pic>
        <p:nvPicPr>
          <p:cNvPr id="7" name="Picture 6">
            <a:extLst>
              <a:ext uri="{FF2B5EF4-FFF2-40B4-BE49-F238E27FC236}">
                <a16:creationId xmlns:a16="http://schemas.microsoft.com/office/drawing/2014/main" id="{C02FA38E-F788-8A83-EAF1-9670372E0CE3}"/>
              </a:ext>
            </a:extLst>
          </p:cNvPr>
          <p:cNvPicPr>
            <a:picLocks noChangeAspect="1"/>
          </p:cNvPicPr>
          <p:nvPr/>
        </p:nvPicPr>
        <p:blipFill>
          <a:blip r:embed="rId2"/>
          <a:stretch>
            <a:fillRect/>
          </a:stretch>
        </p:blipFill>
        <p:spPr>
          <a:xfrm>
            <a:off x="9115687" y="310752"/>
            <a:ext cx="2458528" cy="719569"/>
          </a:xfrm>
          <a:prstGeom prst="rect">
            <a:avLst/>
          </a:prstGeom>
        </p:spPr>
      </p:pic>
    </p:spTree>
    <p:extLst>
      <p:ext uri="{BB962C8B-B14F-4D97-AF65-F5344CB8AC3E}">
        <p14:creationId xmlns:p14="http://schemas.microsoft.com/office/powerpoint/2010/main" val="3111756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Data validation and regular data audits and cleaning</a:t>
            </a:r>
          </a:p>
          <a:p>
            <a:pPr marL="1028700" lvl="1" indent="-342900"/>
            <a:r>
              <a:rPr lang="en-US" sz="2000"/>
              <a:t>Apply rigorous data validation techniques to ensure the accuracy and consistency of the collected data</a:t>
            </a:r>
          </a:p>
          <a:p>
            <a:pPr marL="1028700" lvl="1" indent="-342900"/>
            <a:r>
              <a:rPr lang="en-US" sz="2000"/>
              <a:t>Identify and rectify errors, duplicates, and inconsistencies to maintain data integrity and prevent the propagation of incorrect information</a:t>
            </a:r>
          </a:p>
          <a:p>
            <a:pPr marL="342900" indent="-342900">
              <a:buFont typeface="Arial" panose="020B0604020202020204" pitchFamily="34" charset="0"/>
              <a:buChar char="•"/>
            </a:pPr>
            <a:r>
              <a:rPr lang="en-US" sz="2400" b="1"/>
              <a:t> Maintain data security and privacy</a:t>
            </a:r>
          </a:p>
          <a:p>
            <a:pPr marL="1028700" lvl="1" indent="-342900"/>
            <a:r>
              <a:rPr lang="en-US" sz="2000"/>
              <a:t>Employ robust security measures and privacy protocols to protect data from unauthorized access, loss, or corruption</a:t>
            </a:r>
          </a:p>
          <a:p>
            <a:pPr marL="342900" indent="-342900">
              <a:buFont typeface="Arial" panose="020B0604020202020204" pitchFamily="34" charset="0"/>
              <a:buChar char="•"/>
            </a:pPr>
            <a:r>
              <a:rPr lang="en-US" sz="2400" b="1"/>
              <a:t> Standardize data collection and management</a:t>
            </a:r>
          </a:p>
          <a:p>
            <a:pPr marL="1028700" lvl="1" indent="-342900"/>
            <a:r>
              <a:rPr lang="en-US" sz="2000"/>
              <a:t>Develop and adhere to standardized protocols for data collection, entry, and management, ensuring uniformity and consistency in data handling, facilitating easier analysis, and interpretation of citizen-contributed data</a:t>
            </a:r>
          </a:p>
          <a:p>
            <a:pPr marL="342900" indent="-342900"/>
            <a:endParaRPr lang="en-US" sz="1400"/>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Data hygiene in citizen science</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230862" cy="429971"/>
          </a:xfrm>
        </p:spPr>
        <p:txBody>
          <a:bodyPr/>
          <a:lstStyle/>
          <a:p>
            <a:r>
              <a:rPr lang="en-US"/>
              <a:t>How to ensure the cleanliness, accuracy, and quality of citizen-science data within a database or information system</a:t>
            </a:r>
            <a:endParaRPr lang="da-DK"/>
          </a:p>
        </p:txBody>
      </p:sp>
      <p:pic>
        <p:nvPicPr>
          <p:cNvPr id="3" name="Picture 2">
            <a:extLst>
              <a:ext uri="{FF2B5EF4-FFF2-40B4-BE49-F238E27FC236}">
                <a16:creationId xmlns:a16="http://schemas.microsoft.com/office/drawing/2014/main" id="{B28BB0E5-17C1-CA78-46DA-67836ABAC5EF}"/>
              </a:ext>
            </a:extLst>
          </p:cNvPr>
          <p:cNvPicPr>
            <a:picLocks noChangeAspect="1"/>
          </p:cNvPicPr>
          <p:nvPr/>
        </p:nvPicPr>
        <p:blipFill>
          <a:blip r:embed="rId2"/>
          <a:stretch>
            <a:fillRect/>
          </a:stretch>
        </p:blipFill>
        <p:spPr>
          <a:xfrm>
            <a:off x="9115687" y="310752"/>
            <a:ext cx="2458528" cy="719569"/>
          </a:xfrm>
          <a:prstGeom prst="rect">
            <a:avLst/>
          </a:prstGeom>
        </p:spPr>
      </p:pic>
    </p:spTree>
    <p:extLst>
      <p:ext uri="{BB962C8B-B14F-4D97-AF65-F5344CB8AC3E}">
        <p14:creationId xmlns:p14="http://schemas.microsoft.com/office/powerpoint/2010/main" val="1144973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Clear, consistent and standardized data protocols </a:t>
            </a:r>
          </a:p>
          <a:p>
            <a:pPr marL="1028700" lvl="1" indent="-342900"/>
            <a:r>
              <a:rPr lang="en-US" sz="2000"/>
              <a:t>Establish and communicate clear data collection, processing, and management protocols, ensuring standardized guidelines and procedures</a:t>
            </a:r>
          </a:p>
          <a:p>
            <a:pPr marL="1028700" lvl="1" indent="-342900"/>
            <a:r>
              <a:rPr lang="en-US" sz="2000"/>
              <a:t>Adopt and enforce data standardization norms and formats to ensure uniformity and consistency across datasets, facilitating seamless integration, analysis, and interpretation of the collected data</a:t>
            </a:r>
          </a:p>
          <a:p>
            <a:pPr marL="342900" indent="-342900">
              <a:buFont typeface="Arial" panose="020B0604020202020204" pitchFamily="34" charset="0"/>
              <a:buChar char="•"/>
            </a:pPr>
            <a:r>
              <a:rPr lang="en-US" sz="2400" b="1"/>
              <a:t>Metadata management and the linking of datasets, if possible</a:t>
            </a:r>
          </a:p>
          <a:p>
            <a:pPr marL="1028700" lvl="1" indent="-342900"/>
            <a:r>
              <a:rPr lang="en-US" sz="2000"/>
              <a:t>Emphasize the creation and management of comprehensive metadata to provide detailed descriptions of the data, offering context and enhancing the understandability, discoverability, and usability of the datasets</a:t>
            </a:r>
          </a:p>
          <a:p>
            <a:pPr marL="1028700" lvl="1" indent="-342900"/>
            <a:r>
              <a:rPr lang="en-US" sz="2000"/>
              <a:t>Facilitate the integration and linking of datasets across different projects, promoting interoperability and collaboration</a:t>
            </a:r>
          </a:p>
          <a:p>
            <a:pPr marL="1028700" lvl="1" indent="-342900"/>
            <a:endParaRPr lang="en-US" sz="2000"/>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Data management in citizen science</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069226" cy="422275"/>
          </a:xfrm>
        </p:spPr>
        <p:txBody>
          <a:bodyPr/>
          <a:lstStyle/>
          <a:p>
            <a:r>
              <a:rPr lang="en-US"/>
              <a:t>How to secure the coherence, reliability, and enhanced usability of the collected data</a:t>
            </a:r>
            <a:endParaRPr lang="da-DK"/>
          </a:p>
        </p:txBody>
      </p:sp>
      <p:pic>
        <p:nvPicPr>
          <p:cNvPr id="3" name="Picture 2">
            <a:extLst>
              <a:ext uri="{FF2B5EF4-FFF2-40B4-BE49-F238E27FC236}">
                <a16:creationId xmlns:a16="http://schemas.microsoft.com/office/drawing/2014/main" id="{BDC081E2-66EA-E693-749C-45231859411E}"/>
              </a:ext>
            </a:extLst>
          </p:cNvPr>
          <p:cNvPicPr>
            <a:picLocks noChangeAspect="1"/>
          </p:cNvPicPr>
          <p:nvPr/>
        </p:nvPicPr>
        <p:blipFill>
          <a:blip r:embed="rId2"/>
          <a:stretch>
            <a:fillRect/>
          </a:stretch>
        </p:blipFill>
        <p:spPr>
          <a:xfrm>
            <a:off x="9296841" y="310752"/>
            <a:ext cx="2458528" cy="719569"/>
          </a:xfrm>
          <a:prstGeom prst="rect">
            <a:avLst/>
          </a:prstGeom>
        </p:spPr>
      </p:pic>
    </p:spTree>
    <p:extLst>
      <p:ext uri="{BB962C8B-B14F-4D97-AF65-F5344CB8AC3E}">
        <p14:creationId xmlns:p14="http://schemas.microsoft.com/office/powerpoint/2010/main" val="4276523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Define data management objectives</a:t>
            </a:r>
          </a:p>
          <a:p>
            <a:pPr marL="1028700" lvl="1" indent="-342900"/>
            <a:r>
              <a:rPr lang="en-US" sz="2000"/>
              <a:t>Ensure data management objectives align with the overall goals of the citizen science project: specifying the type, quality, and format of data to be collected, managed, and analyzed</a:t>
            </a:r>
          </a:p>
          <a:p>
            <a:pPr marL="342900" indent="-342900">
              <a:buFont typeface="Arial" panose="020B0604020202020204" pitchFamily="34" charset="0"/>
              <a:buChar char="•"/>
            </a:pPr>
            <a:r>
              <a:rPr lang="en-US" sz="2400" b="1"/>
              <a:t>Establish data standards and protocols</a:t>
            </a:r>
          </a:p>
          <a:p>
            <a:pPr marL="1028700" lvl="1" indent="-342900"/>
            <a:r>
              <a:rPr lang="en-US" sz="2000"/>
              <a:t>Define the acceptable formats, quality criteria, and metadata requirements, enabling uniformity and enhancing the usability and interoperability of the collected data</a:t>
            </a:r>
          </a:p>
          <a:p>
            <a:pPr marL="342900" indent="-342900">
              <a:buFont typeface="Arial" panose="020B0604020202020204" pitchFamily="34" charset="0"/>
              <a:buChar char="•"/>
            </a:pPr>
            <a:r>
              <a:rPr lang="en-US" sz="2400" b="1"/>
              <a:t>Evaluate and optimize data management practices</a:t>
            </a:r>
          </a:p>
          <a:p>
            <a:pPr marL="1028700" lvl="1" indent="-342900"/>
            <a:r>
              <a:rPr lang="en-US" sz="2000"/>
              <a:t>Monitor compliance with the established standards and protocols, addressing any discrepancies, and adapting practices as needed to accommodate evolving project needs and technological advancements</a:t>
            </a:r>
          </a:p>
          <a:p>
            <a:pPr marL="342900" indent="-342900"/>
            <a:endParaRPr lang="en-US" sz="1400"/>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Data management in citizen science</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069226" cy="422275"/>
          </a:xfrm>
        </p:spPr>
        <p:txBody>
          <a:bodyPr/>
          <a:lstStyle/>
          <a:p>
            <a:r>
              <a:rPr lang="en-US"/>
              <a:t>A decision-framework approach to data management providing a structure to evaluate alternatives systematically</a:t>
            </a:r>
            <a:endParaRPr lang="da-DK"/>
          </a:p>
        </p:txBody>
      </p:sp>
    </p:spTree>
    <p:extLst>
      <p:ext uri="{BB962C8B-B14F-4D97-AF65-F5344CB8AC3E}">
        <p14:creationId xmlns:p14="http://schemas.microsoft.com/office/powerpoint/2010/main" val="2017412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2" y="2617594"/>
            <a:ext cx="5120315" cy="577850"/>
          </a:xfrm>
        </p:spPr>
        <p:txBody>
          <a:bodyPr lIns="91440" tIns="45720" rIns="91440" bIns="45720" anchor="t"/>
          <a:lstStyle/>
          <a:p>
            <a:r>
              <a:rPr lang="it-IT"/>
              <a:t>Public engagement and volunteer management</a:t>
            </a:r>
          </a:p>
        </p:txBody>
      </p:sp>
      <p:sp>
        <p:nvSpPr>
          <p:cNvPr id="11" name="Text Placeholder 1">
            <a:extLst>
              <a:ext uri="{FF2B5EF4-FFF2-40B4-BE49-F238E27FC236}">
                <a16:creationId xmlns:a16="http://schemas.microsoft.com/office/drawing/2014/main" id="{178BF28A-73C9-C67F-AE29-0317FD01EDEC}"/>
              </a:ext>
            </a:extLst>
          </p:cNvPr>
          <p:cNvSpPr txBox="1">
            <a:spLocks/>
          </p:cNvSpPr>
          <p:nvPr/>
        </p:nvSpPr>
        <p:spPr>
          <a:xfrm>
            <a:off x="1109661" y="4977143"/>
            <a:ext cx="3859153" cy="3980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Training Module 1.2.2</a:t>
            </a:r>
            <a:endParaRPr lang="da-DK"/>
          </a:p>
        </p:txBody>
      </p:sp>
    </p:spTree>
    <p:extLst>
      <p:ext uri="{BB962C8B-B14F-4D97-AF65-F5344CB8AC3E}">
        <p14:creationId xmlns:p14="http://schemas.microsoft.com/office/powerpoint/2010/main" val="255568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Definition of volunteer management </a:t>
            </a:r>
          </a:p>
          <a:p>
            <a:pPr marL="1028700" lvl="1" indent="-342900"/>
            <a:r>
              <a:rPr lang="en-US" sz="2000"/>
              <a:t>Volunteer management in citizen science refers to the systematic coordination and organization of volunteer contributions, including the recruitment, training, support, and development of volunteers, to optimize their involvement and ensure the effective execution of the project</a:t>
            </a:r>
          </a:p>
          <a:p>
            <a:pPr marL="342900" indent="-342900">
              <a:buFont typeface="Arial" panose="020B0604020202020204" pitchFamily="34" charset="0"/>
              <a:buChar char="•"/>
            </a:pPr>
            <a:r>
              <a:rPr lang="en-US" sz="2400" b="1"/>
              <a:t>Enhancement of volunteer contribution</a:t>
            </a:r>
          </a:p>
          <a:p>
            <a:pPr marL="1028700" lvl="1" indent="-342900"/>
            <a:r>
              <a:rPr lang="en-US" sz="2000"/>
              <a:t>Effective volunteer management is crucial as it optimizes the engagement and contributions of volunteers, ensuring their skills and efforts are utilized productively and contribute effectively to the achievement of project goals</a:t>
            </a:r>
          </a:p>
          <a:p>
            <a:pPr marL="342900" indent="-342900">
              <a:buFont typeface="Arial" panose="020B0604020202020204" pitchFamily="34" charset="0"/>
              <a:buChar char="•"/>
            </a:pPr>
            <a:r>
              <a:rPr lang="en-US" sz="2400" b="1"/>
              <a:t>Sustaining volunteer participation</a:t>
            </a:r>
          </a:p>
          <a:p>
            <a:pPr marL="1028700" lvl="1" indent="-342900"/>
            <a:r>
              <a:rPr lang="en-US" sz="2000"/>
              <a:t>High levels of volunteer motivation and satisfaction help to ensure the retention of participants and foster a sense of community and belonging</a:t>
            </a:r>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Volunteer management</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069226" cy="422275"/>
          </a:xfrm>
        </p:spPr>
        <p:txBody>
          <a:bodyPr/>
          <a:lstStyle/>
          <a:p>
            <a:r>
              <a:rPr lang="en-US"/>
              <a:t>What is volunteer management? Why is it important to citizen science?</a:t>
            </a:r>
            <a:endParaRPr lang="da-DK"/>
          </a:p>
        </p:txBody>
      </p:sp>
    </p:spTree>
    <p:extLst>
      <p:ext uri="{BB962C8B-B14F-4D97-AF65-F5344CB8AC3E}">
        <p14:creationId xmlns:p14="http://schemas.microsoft.com/office/powerpoint/2010/main" val="2892762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15F58F-E6FE-C778-7509-EB2D496008D0}"/>
              </a:ext>
            </a:extLst>
          </p:cNvPr>
          <p:cNvSpPr>
            <a:spLocks noGrp="1"/>
          </p:cNvSpPr>
          <p:nvPr>
            <p:ph type="body" sz="quarter" idx="10"/>
          </p:nvPr>
        </p:nvSpPr>
        <p:spPr/>
        <p:txBody>
          <a:bodyPr/>
          <a:lstStyle/>
          <a:p>
            <a:r>
              <a:rPr lang="en-US"/>
              <a:t>Factors that influence the volunteers’ journey</a:t>
            </a:r>
            <a:endParaRPr lang="da-DK"/>
          </a:p>
        </p:txBody>
      </p:sp>
      <p:pic>
        <p:nvPicPr>
          <p:cNvPr id="3074" name="Picture 2">
            <a:extLst>
              <a:ext uri="{FF2B5EF4-FFF2-40B4-BE49-F238E27FC236}">
                <a16:creationId xmlns:a16="http://schemas.microsoft.com/office/drawing/2014/main" id="{7C22A0EC-DDD7-1F71-FEA1-77683FCF4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33" y="1483914"/>
            <a:ext cx="6096000" cy="4476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09B7016-D9AE-C568-2731-944830C77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417" y="1483914"/>
            <a:ext cx="4508002" cy="28034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4FC2BA4F-B33B-7B7A-75F0-FC37E11EAFEE}"/>
              </a:ext>
            </a:extLst>
          </p:cNvPr>
          <p:cNvCxnSpPr>
            <a:cxnSpLocks/>
          </p:cNvCxnSpPr>
          <p:nvPr/>
        </p:nvCxnSpPr>
        <p:spPr>
          <a:xfrm>
            <a:off x="6564702" y="1871932"/>
            <a:ext cx="62471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99FCE04-61B6-26F7-FCCF-7F43FDC2FF90}"/>
              </a:ext>
            </a:extLst>
          </p:cNvPr>
          <p:cNvPicPr>
            <a:picLocks noChangeAspect="1"/>
          </p:cNvPicPr>
          <p:nvPr/>
        </p:nvPicPr>
        <p:blipFill>
          <a:blip r:embed="rId4"/>
          <a:stretch>
            <a:fillRect/>
          </a:stretch>
        </p:blipFill>
        <p:spPr>
          <a:xfrm>
            <a:off x="5227607" y="6128456"/>
            <a:ext cx="6581099" cy="540288"/>
          </a:xfrm>
          <a:prstGeom prst="rect">
            <a:avLst/>
          </a:prstGeom>
        </p:spPr>
      </p:pic>
    </p:spTree>
    <p:extLst>
      <p:ext uri="{BB962C8B-B14F-4D97-AF65-F5344CB8AC3E}">
        <p14:creationId xmlns:p14="http://schemas.microsoft.com/office/powerpoint/2010/main" val="215566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7ABE94-7D3A-500B-49D7-3A56508866BD}"/>
              </a:ext>
            </a:extLst>
          </p:cNvPr>
          <p:cNvPicPr>
            <a:picLocks noChangeAspect="1"/>
          </p:cNvPicPr>
          <p:nvPr/>
        </p:nvPicPr>
        <p:blipFill>
          <a:blip r:embed="rId2"/>
          <a:stretch>
            <a:fillRect/>
          </a:stretch>
        </p:blipFill>
        <p:spPr>
          <a:xfrm>
            <a:off x="6745431" y="539574"/>
            <a:ext cx="4848902" cy="5468113"/>
          </a:xfrm>
          <a:prstGeom prst="rect">
            <a:avLst/>
          </a:prstGeom>
        </p:spPr>
      </p:pic>
      <p:pic>
        <p:nvPicPr>
          <p:cNvPr id="9" name="Picture 8">
            <a:extLst>
              <a:ext uri="{FF2B5EF4-FFF2-40B4-BE49-F238E27FC236}">
                <a16:creationId xmlns:a16="http://schemas.microsoft.com/office/drawing/2014/main" id="{1470AC43-4F69-B325-9C33-BA925B3A8CFC}"/>
              </a:ext>
            </a:extLst>
          </p:cNvPr>
          <p:cNvPicPr>
            <a:picLocks noChangeAspect="1"/>
          </p:cNvPicPr>
          <p:nvPr/>
        </p:nvPicPr>
        <p:blipFill>
          <a:blip r:embed="rId3"/>
          <a:stretch>
            <a:fillRect/>
          </a:stretch>
        </p:blipFill>
        <p:spPr>
          <a:xfrm>
            <a:off x="747615" y="1165354"/>
            <a:ext cx="5348385" cy="2405984"/>
          </a:xfrm>
          <a:prstGeom prst="rect">
            <a:avLst/>
          </a:prstGeom>
        </p:spPr>
      </p:pic>
      <p:pic>
        <p:nvPicPr>
          <p:cNvPr id="12" name="Picture 11">
            <a:extLst>
              <a:ext uri="{FF2B5EF4-FFF2-40B4-BE49-F238E27FC236}">
                <a16:creationId xmlns:a16="http://schemas.microsoft.com/office/drawing/2014/main" id="{0F380D62-3A8A-C062-A6FD-D449C3C7F01B}"/>
              </a:ext>
            </a:extLst>
          </p:cNvPr>
          <p:cNvPicPr>
            <a:picLocks noChangeAspect="1"/>
          </p:cNvPicPr>
          <p:nvPr/>
        </p:nvPicPr>
        <p:blipFill>
          <a:blip r:embed="rId4"/>
          <a:stretch>
            <a:fillRect/>
          </a:stretch>
        </p:blipFill>
        <p:spPr>
          <a:xfrm>
            <a:off x="2039284" y="1341036"/>
            <a:ext cx="2057687" cy="190527"/>
          </a:xfrm>
          <a:prstGeom prst="rect">
            <a:avLst/>
          </a:prstGeom>
        </p:spPr>
      </p:pic>
      <p:pic>
        <p:nvPicPr>
          <p:cNvPr id="14" name="Picture 13">
            <a:extLst>
              <a:ext uri="{FF2B5EF4-FFF2-40B4-BE49-F238E27FC236}">
                <a16:creationId xmlns:a16="http://schemas.microsoft.com/office/drawing/2014/main" id="{53A55050-E3A3-6D3B-71F5-CD0602B4EC36}"/>
              </a:ext>
            </a:extLst>
          </p:cNvPr>
          <p:cNvPicPr>
            <a:picLocks noChangeAspect="1"/>
          </p:cNvPicPr>
          <p:nvPr/>
        </p:nvPicPr>
        <p:blipFill>
          <a:blip r:embed="rId5"/>
          <a:stretch>
            <a:fillRect/>
          </a:stretch>
        </p:blipFill>
        <p:spPr>
          <a:xfrm>
            <a:off x="1964278" y="3683476"/>
            <a:ext cx="2915057" cy="2410161"/>
          </a:xfrm>
          <a:prstGeom prst="rect">
            <a:avLst/>
          </a:prstGeom>
        </p:spPr>
      </p:pic>
    </p:spTree>
    <p:extLst>
      <p:ext uri="{BB962C8B-B14F-4D97-AF65-F5344CB8AC3E}">
        <p14:creationId xmlns:p14="http://schemas.microsoft.com/office/powerpoint/2010/main" val="716193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F8F818-26B4-67B8-3FB9-0EB974C795DB}"/>
              </a:ext>
            </a:extLst>
          </p:cNvPr>
          <p:cNvSpPr>
            <a:spLocks noGrp="1"/>
          </p:cNvSpPr>
          <p:nvPr>
            <p:ph type="body" sz="quarter" idx="10"/>
          </p:nvPr>
        </p:nvSpPr>
        <p:spPr>
          <a:xfrm>
            <a:off x="1109662" y="4718351"/>
            <a:ext cx="3280912" cy="398012"/>
          </a:xfrm>
        </p:spPr>
        <p:txBody>
          <a:bodyPr/>
          <a:lstStyle/>
          <a:p>
            <a:r>
              <a:rPr lang="en-US"/>
              <a:t>Training module 1.1</a:t>
            </a:r>
            <a:endParaRPr lang="da-DK"/>
          </a:p>
        </p:txBody>
      </p:sp>
      <p:sp>
        <p:nvSpPr>
          <p:cNvPr id="5" name="Text Placeholder 4">
            <a:extLst>
              <a:ext uri="{FF2B5EF4-FFF2-40B4-BE49-F238E27FC236}">
                <a16:creationId xmlns:a16="http://schemas.microsoft.com/office/drawing/2014/main" id="{051D9654-30A8-597A-FA70-3EAB70EF76F7}"/>
              </a:ext>
            </a:extLst>
          </p:cNvPr>
          <p:cNvSpPr>
            <a:spLocks noGrp="1"/>
          </p:cNvSpPr>
          <p:nvPr>
            <p:ph type="body" sz="quarter" idx="12"/>
          </p:nvPr>
        </p:nvSpPr>
        <p:spPr>
          <a:xfrm>
            <a:off x="1109662" y="2851150"/>
            <a:ext cx="5120315" cy="1755356"/>
          </a:xfrm>
        </p:spPr>
        <p:txBody>
          <a:bodyPr/>
          <a:lstStyle/>
          <a:p>
            <a:r>
              <a:rPr lang="en-US"/>
              <a:t>Citizen science research design and methods</a:t>
            </a:r>
            <a:endParaRPr lang="da-DK" dirty="0"/>
          </a:p>
        </p:txBody>
      </p:sp>
    </p:spTree>
    <p:extLst>
      <p:ext uri="{BB962C8B-B14F-4D97-AF65-F5344CB8AC3E}">
        <p14:creationId xmlns:p14="http://schemas.microsoft.com/office/powerpoint/2010/main" val="2366469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15F58F-E6FE-C778-7509-EB2D496008D0}"/>
              </a:ext>
            </a:extLst>
          </p:cNvPr>
          <p:cNvSpPr>
            <a:spLocks noGrp="1"/>
          </p:cNvSpPr>
          <p:nvPr>
            <p:ph type="body" sz="quarter" idx="10"/>
          </p:nvPr>
        </p:nvSpPr>
        <p:spPr/>
        <p:txBody>
          <a:bodyPr/>
          <a:lstStyle/>
          <a:p>
            <a:r>
              <a:rPr lang="en-US"/>
              <a:t>Checklist for project organizers</a:t>
            </a:r>
            <a:endParaRPr lang="da-DK"/>
          </a:p>
        </p:txBody>
      </p:sp>
      <p:pic>
        <p:nvPicPr>
          <p:cNvPr id="3074" name="Picture 2">
            <a:extLst>
              <a:ext uri="{FF2B5EF4-FFF2-40B4-BE49-F238E27FC236}">
                <a16:creationId xmlns:a16="http://schemas.microsoft.com/office/drawing/2014/main" id="{7C22A0EC-DDD7-1F71-FEA1-77683FCF4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108" y="1121434"/>
            <a:ext cx="7553784" cy="55473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99FCE04-61B6-26F7-FCCF-7F43FDC2FF90}"/>
              </a:ext>
            </a:extLst>
          </p:cNvPr>
          <p:cNvPicPr>
            <a:picLocks noChangeAspect="1"/>
          </p:cNvPicPr>
          <p:nvPr/>
        </p:nvPicPr>
        <p:blipFill rotWithShape="1">
          <a:blip r:embed="rId3"/>
          <a:srcRect t="-1" r="77996" b="-6510"/>
          <a:stretch/>
        </p:blipFill>
        <p:spPr>
          <a:xfrm>
            <a:off x="9880589" y="5906439"/>
            <a:ext cx="1043797" cy="414796"/>
          </a:xfrm>
          <a:prstGeom prst="rect">
            <a:avLst/>
          </a:prstGeom>
        </p:spPr>
      </p:pic>
      <p:pic>
        <p:nvPicPr>
          <p:cNvPr id="2" name="Picture 1">
            <a:extLst>
              <a:ext uri="{FF2B5EF4-FFF2-40B4-BE49-F238E27FC236}">
                <a16:creationId xmlns:a16="http://schemas.microsoft.com/office/drawing/2014/main" id="{F865AE6C-3B45-D583-8182-95E33F5B8BDE}"/>
              </a:ext>
            </a:extLst>
          </p:cNvPr>
          <p:cNvPicPr>
            <a:picLocks noChangeAspect="1"/>
          </p:cNvPicPr>
          <p:nvPr/>
        </p:nvPicPr>
        <p:blipFill rotWithShape="1">
          <a:blip r:embed="rId3"/>
          <a:srcRect l="26985"/>
          <a:stretch/>
        </p:blipFill>
        <p:spPr>
          <a:xfrm>
            <a:off x="9878385" y="6257828"/>
            <a:ext cx="2263194" cy="252554"/>
          </a:xfrm>
          <a:prstGeom prst="rect">
            <a:avLst/>
          </a:prstGeom>
        </p:spPr>
      </p:pic>
    </p:spTree>
    <p:extLst>
      <p:ext uri="{BB962C8B-B14F-4D97-AF65-F5344CB8AC3E}">
        <p14:creationId xmlns:p14="http://schemas.microsoft.com/office/powerpoint/2010/main" val="708331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Implement efficient onboarding processes</a:t>
            </a:r>
          </a:p>
          <a:p>
            <a:pPr marL="1028700" lvl="1" indent="-342900"/>
            <a:r>
              <a:rPr lang="en-US" sz="2000"/>
              <a:t>Develop and implement comprehensive onboarding and training sessions to ensure clarity and understanding of project goals and to equip volunteers with the necessary skills and knowledge, fostering a sense of confidence and preparedness amongst participants</a:t>
            </a:r>
          </a:p>
          <a:p>
            <a:pPr marL="342900" indent="-342900">
              <a:buFont typeface="Arial" panose="020B0604020202020204" pitchFamily="34" charset="0"/>
              <a:buChar char="•"/>
            </a:pPr>
            <a:r>
              <a:rPr lang="en-US" sz="2400" b="1"/>
              <a:t>Maintain regular communication</a:t>
            </a:r>
          </a:p>
          <a:p>
            <a:pPr marL="1028700" lvl="1" indent="-342900"/>
            <a:r>
              <a:rPr lang="en-US" sz="2000"/>
              <a:t>Establish consistent communication channels for ongoing engagement, providing regular updates, feedback, and support, to keep volunteers informed, motivated, and valued, thereby sustaining participation and enthusiasm</a:t>
            </a:r>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Volunteer management in citizen science</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069226" cy="422275"/>
          </a:xfrm>
        </p:spPr>
        <p:txBody>
          <a:bodyPr/>
          <a:lstStyle/>
          <a:p>
            <a:r>
              <a:rPr lang="en-US"/>
              <a:t>How to create an informed and motivated environment conducive to the success of citizen science projects</a:t>
            </a:r>
            <a:endParaRPr lang="da-DK"/>
          </a:p>
        </p:txBody>
      </p:sp>
    </p:spTree>
    <p:extLst>
      <p:ext uri="{BB962C8B-B14F-4D97-AF65-F5344CB8AC3E}">
        <p14:creationId xmlns:p14="http://schemas.microsoft.com/office/powerpoint/2010/main" val="1387823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a:lstStyle/>
          <a:p>
            <a:pPr marL="342900" indent="-342900">
              <a:buFont typeface="Arial" panose="020B0604020202020204" pitchFamily="34" charset="0"/>
              <a:buChar char="•"/>
            </a:pPr>
            <a:r>
              <a:rPr lang="en-US" sz="2400" b="1"/>
              <a:t>Adopt effective organizational practices and tools</a:t>
            </a:r>
          </a:p>
          <a:p>
            <a:pPr marL="1028700" lvl="1" indent="-342900"/>
            <a:r>
              <a:rPr lang="en-US" sz="2000"/>
              <a:t>Embrace organizational practices that are structured and efficient to enhance volunteer engagement, such as clearly defined roles, responsibilities, and workflows, enabling volunteers to contribute more effectively and feel a stronger connection to the project</a:t>
            </a:r>
          </a:p>
          <a:p>
            <a:pPr marL="1028700" lvl="1" indent="-342900"/>
            <a:r>
              <a:rPr lang="en-US" sz="2000"/>
              <a:t>Leverage volunteer management software to organize, coordinate, and monitor volunteer activities efficiently</a:t>
            </a:r>
          </a:p>
          <a:p>
            <a:pPr marL="342900" indent="-342900">
              <a:buFont typeface="Arial" panose="020B0604020202020204" pitchFamily="34" charset="0"/>
              <a:buChar char="•"/>
            </a:pPr>
            <a:r>
              <a:rPr lang="en-US" sz="2400" b="1"/>
              <a:t>Recognize and value contributions</a:t>
            </a:r>
          </a:p>
          <a:p>
            <a:pPr marL="1028700" lvl="1" indent="-342900"/>
            <a:r>
              <a:rPr lang="en-US" sz="2000"/>
              <a:t>Regularly acknowledge and appreciate volunteer efforts and contributions, fostering a sense of value and accomplishment, which boosts morale, encourages ongoing participation, and aids in volunteer retention</a:t>
            </a:r>
            <a:endParaRPr lang="en-US" sz="1400"/>
          </a:p>
          <a:p>
            <a:pPr marL="1028700" lvl="1" indent="-342900"/>
            <a:endParaRPr lang="en-US" sz="2000"/>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p:txBody>
          <a:bodyPr/>
          <a:lstStyle/>
          <a:p>
            <a:r>
              <a:rPr lang="en-US"/>
              <a:t>Volunteer management in citizen science</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069226" cy="422275"/>
          </a:xfrm>
        </p:spPr>
        <p:txBody>
          <a:bodyPr/>
          <a:lstStyle/>
          <a:p>
            <a:r>
              <a:rPr lang="en-US"/>
              <a:t>How to create an informed and motivated environment conducive to the success of citizen science projects</a:t>
            </a:r>
            <a:endParaRPr lang="da-DK"/>
          </a:p>
        </p:txBody>
      </p:sp>
    </p:spTree>
    <p:extLst>
      <p:ext uri="{BB962C8B-B14F-4D97-AF65-F5344CB8AC3E}">
        <p14:creationId xmlns:p14="http://schemas.microsoft.com/office/powerpoint/2010/main" val="3450333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7BCA8-F071-EC40-20D7-A8320F5B8D08}"/>
              </a:ext>
            </a:extLst>
          </p:cNvPr>
          <p:cNvSpPr>
            <a:spLocks noGrp="1"/>
          </p:cNvSpPr>
          <p:nvPr>
            <p:ph type="body" sz="quarter" idx="12"/>
          </p:nvPr>
        </p:nvSpPr>
        <p:spPr/>
        <p:txBody>
          <a:bodyPr lIns="91440" tIns="45720" rIns="91440" bIns="45720" anchor="t"/>
          <a:lstStyle/>
          <a:p>
            <a:pPr marL="342900" indent="-342900">
              <a:buFont typeface="Arial" panose="020B0604020202020204" pitchFamily="34" charset="0"/>
              <a:buChar char="•"/>
            </a:pPr>
            <a:r>
              <a:rPr lang="en-US" sz="2400" b="1"/>
              <a:t>Five phases to design a communication plan</a:t>
            </a:r>
          </a:p>
          <a:p>
            <a:pPr marL="1143000" lvl="1" indent="-457200">
              <a:buFont typeface="+mj-lt"/>
              <a:buAutoNum type="arabicPeriod"/>
            </a:pPr>
            <a:r>
              <a:rPr lang="en-US" sz="2000"/>
              <a:t>Define projects aims, decide the level of engagement, and set clear communication objectives</a:t>
            </a:r>
          </a:p>
          <a:p>
            <a:pPr marL="1143000" lvl="1" indent="-457200">
              <a:buFont typeface="+mj-lt"/>
              <a:buAutoNum type="arabicPeriod"/>
            </a:pPr>
            <a:r>
              <a:rPr lang="en-US" sz="2000"/>
              <a:t>Identify target audience (volunteers and others) in terms of their interests, expectations and motivations to participate</a:t>
            </a:r>
          </a:p>
          <a:p>
            <a:pPr marL="1143000" lvl="1" indent="-457200">
              <a:buFont typeface="+mj-lt"/>
              <a:buAutoNum type="arabicPeriod"/>
            </a:pPr>
            <a:r>
              <a:rPr lang="en-US" sz="2000"/>
              <a:t>Choose appropriate channels and tools to leverage accessible and interactive platforms that best reach the intended audience</a:t>
            </a:r>
          </a:p>
          <a:p>
            <a:pPr marL="1143000" lvl="1" indent="-457200">
              <a:buFont typeface="+mj-lt"/>
              <a:buAutoNum type="arabicPeriod"/>
            </a:pPr>
            <a:r>
              <a:rPr lang="en-US" sz="2000"/>
              <a:t>Establish regular and transparent communication with consistent updates, sharing progress, and being open about challenges and changes, keeping volunteers informed, engaged, and motivated, enhancing their learning and sense of connection and commitment to the project</a:t>
            </a:r>
          </a:p>
          <a:p>
            <a:pPr marL="1143000" lvl="1" indent="-457200">
              <a:buFont typeface="+mj-lt"/>
              <a:buAutoNum type="arabicPeriod"/>
            </a:pPr>
            <a:r>
              <a:rPr lang="en-US" sz="2000"/>
              <a:t>Evaluate and adjust strategy, considering feedback and changing circumstances to enhance its impact</a:t>
            </a:r>
          </a:p>
        </p:txBody>
      </p:sp>
      <p:sp>
        <p:nvSpPr>
          <p:cNvPr id="4" name="Text Placeholder 3">
            <a:extLst>
              <a:ext uri="{FF2B5EF4-FFF2-40B4-BE49-F238E27FC236}">
                <a16:creationId xmlns:a16="http://schemas.microsoft.com/office/drawing/2014/main" id="{21E1BA2C-04F3-764F-4EED-A4C617C0B3F7}"/>
              </a:ext>
            </a:extLst>
          </p:cNvPr>
          <p:cNvSpPr>
            <a:spLocks noGrp="1"/>
          </p:cNvSpPr>
          <p:nvPr>
            <p:ph type="body" sz="quarter" idx="10"/>
          </p:nvPr>
        </p:nvSpPr>
        <p:spPr>
          <a:xfrm>
            <a:off x="2351654" y="459400"/>
            <a:ext cx="9742579" cy="422275"/>
          </a:xfrm>
        </p:spPr>
        <p:txBody>
          <a:bodyPr/>
          <a:lstStyle/>
          <a:p>
            <a:r>
              <a:rPr lang="en-US"/>
              <a:t>Communication and engagement</a:t>
            </a:r>
            <a:endParaRPr lang="da-DK"/>
          </a:p>
        </p:txBody>
      </p:sp>
      <p:sp>
        <p:nvSpPr>
          <p:cNvPr id="6" name="Text Placeholder 2">
            <a:extLst>
              <a:ext uri="{FF2B5EF4-FFF2-40B4-BE49-F238E27FC236}">
                <a16:creationId xmlns:a16="http://schemas.microsoft.com/office/drawing/2014/main" id="{B1403E5C-1AD6-8A06-9B64-E4A2BF9D22D1}"/>
              </a:ext>
            </a:extLst>
          </p:cNvPr>
          <p:cNvSpPr>
            <a:spLocks noGrp="1"/>
          </p:cNvSpPr>
          <p:nvPr>
            <p:ph type="body" sz="quarter" idx="11"/>
          </p:nvPr>
        </p:nvSpPr>
        <p:spPr>
          <a:xfrm>
            <a:off x="610940" y="1279962"/>
            <a:ext cx="11069226" cy="422275"/>
          </a:xfrm>
        </p:spPr>
        <p:txBody>
          <a:bodyPr/>
          <a:lstStyle/>
          <a:p>
            <a:r>
              <a:rPr lang="en-US"/>
              <a:t>How to foster engagement, build trust and community, and facilitate ongoing learning and improvement</a:t>
            </a:r>
            <a:endParaRPr lang="da-DK"/>
          </a:p>
        </p:txBody>
      </p:sp>
    </p:spTree>
    <p:extLst>
      <p:ext uri="{BB962C8B-B14F-4D97-AF65-F5344CB8AC3E}">
        <p14:creationId xmlns:p14="http://schemas.microsoft.com/office/powerpoint/2010/main" val="2274307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2F9D8CB-8FA0-0CAD-C2DD-FB1E05E807B0}"/>
              </a:ext>
            </a:extLst>
          </p:cNvPr>
          <p:cNvSpPr>
            <a:spLocks noGrp="1"/>
          </p:cNvSpPr>
          <p:nvPr>
            <p:ph type="body" sz="quarter" idx="10"/>
          </p:nvPr>
        </p:nvSpPr>
        <p:spPr>
          <a:xfrm>
            <a:off x="1109662" y="5034036"/>
            <a:ext cx="4454376" cy="398012"/>
          </a:xfrm>
        </p:spPr>
        <p:txBody>
          <a:bodyPr/>
          <a:lstStyle/>
          <a:p>
            <a:r>
              <a:rPr lang="en-US"/>
              <a:t>Training Module 1.2.3: Interactive session	</a:t>
            </a:r>
            <a:endParaRPr lang="da-DK"/>
          </a:p>
        </p:txBody>
      </p:sp>
      <p:sp>
        <p:nvSpPr>
          <p:cNvPr id="5" name="Text Placeholder 4">
            <a:extLst>
              <a:ext uri="{FF2B5EF4-FFF2-40B4-BE49-F238E27FC236}">
                <a16:creationId xmlns:a16="http://schemas.microsoft.com/office/drawing/2014/main" id="{6BCA08A1-C903-479B-884A-D6D2AF99CD55}"/>
              </a:ext>
            </a:extLst>
          </p:cNvPr>
          <p:cNvSpPr>
            <a:spLocks noGrp="1"/>
          </p:cNvSpPr>
          <p:nvPr>
            <p:ph type="body" sz="quarter" idx="12"/>
          </p:nvPr>
        </p:nvSpPr>
        <p:spPr>
          <a:xfrm>
            <a:off x="1109662" y="2139472"/>
            <a:ext cx="5120315" cy="577850"/>
          </a:xfrm>
        </p:spPr>
        <p:txBody>
          <a:bodyPr lIns="91440" tIns="45720" rIns="91440" bIns="45720" anchor="t"/>
          <a:lstStyle/>
          <a:p>
            <a:r>
              <a:rPr lang="en-US"/>
              <a:t>Navigating data management, volunteer management, and communication</a:t>
            </a:r>
            <a:endParaRPr lang="it-IT"/>
          </a:p>
        </p:txBody>
      </p:sp>
    </p:spTree>
    <p:extLst>
      <p:ext uri="{BB962C8B-B14F-4D97-AF65-F5344CB8AC3E}">
        <p14:creationId xmlns:p14="http://schemas.microsoft.com/office/powerpoint/2010/main" val="198425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620698-2704-01A6-CE24-0CC37BF55958}"/>
              </a:ext>
            </a:extLst>
          </p:cNvPr>
          <p:cNvSpPr>
            <a:spLocks noGrp="1"/>
          </p:cNvSpPr>
          <p:nvPr>
            <p:ph type="body" sz="quarter" idx="10"/>
          </p:nvPr>
        </p:nvSpPr>
        <p:spPr/>
        <p:txBody>
          <a:bodyPr/>
          <a:lstStyle/>
          <a:p>
            <a:r>
              <a:rPr lang="en-US"/>
              <a:t>Interactive session: Navigating data and volunteer management, and communication</a:t>
            </a:r>
            <a:endParaRPr lang="da-DK"/>
          </a:p>
        </p:txBody>
      </p:sp>
      <p:graphicFrame>
        <p:nvGraphicFramePr>
          <p:cNvPr id="2" name="Table 1">
            <a:extLst>
              <a:ext uri="{FF2B5EF4-FFF2-40B4-BE49-F238E27FC236}">
                <a16:creationId xmlns:a16="http://schemas.microsoft.com/office/drawing/2014/main" id="{BA318AFF-27FF-2514-E9A7-8DB79754CDE5}"/>
              </a:ext>
            </a:extLst>
          </p:cNvPr>
          <p:cNvGraphicFramePr>
            <a:graphicFrameLocks noGrp="1"/>
          </p:cNvGraphicFramePr>
          <p:nvPr>
            <p:extLst>
              <p:ext uri="{D42A27DB-BD31-4B8C-83A1-F6EECF244321}">
                <p14:modId xmlns:p14="http://schemas.microsoft.com/office/powerpoint/2010/main" val="2897727003"/>
              </p:ext>
            </p:extLst>
          </p:nvPr>
        </p:nvGraphicFramePr>
        <p:xfrm>
          <a:off x="838200" y="1439755"/>
          <a:ext cx="10515600" cy="4616786"/>
        </p:xfrm>
        <a:graphic>
          <a:graphicData uri="http://schemas.openxmlformats.org/drawingml/2006/table">
            <a:tbl>
              <a:tblPr firstRow="1" firstCol="1" bandRow="1">
                <a:tableStyleId>{5C22544A-7EE6-4342-B048-85BDC9FD1C3A}</a:tableStyleId>
              </a:tblPr>
              <a:tblGrid>
                <a:gridCol w="2646872">
                  <a:extLst>
                    <a:ext uri="{9D8B030D-6E8A-4147-A177-3AD203B41FA5}">
                      <a16:colId xmlns:a16="http://schemas.microsoft.com/office/drawing/2014/main" val="2660757490"/>
                    </a:ext>
                  </a:extLst>
                </a:gridCol>
                <a:gridCol w="7868728">
                  <a:extLst>
                    <a:ext uri="{9D8B030D-6E8A-4147-A177-3AD203B41FA5}">
                      <a16:colId xmlns:a16="http://schemas.microsoft.com/office/drawing/2014/main" val="4072970669"/>
                    </a:ext>
                  </a:extLst>
                </a:gridCol>
              </a:tblGrid>
              <a:tr h="323914">
                <a:tc>
                  <a:txBody>
                    <a:bodyPr/>
                    <a:lstStyle/>
                    <a:p>
                      <a:r>
                        <a:rPr lang="da-DK" sz="1400">
                          <a:effectLst/>
                        </a:rPr>
                        <a:t>Program</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da-DK" sz="1400">
                          <a:effectLst/>
                        </a:rPr>
                        <a:t>Task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057145792"/>
                  </a:ext>
                </a:extLst>
              </a:tr>
              <a:tr h="847158">
                <a:tc>
                  <a:txBody>
                    <a:bodyPr/>
                    <a:lstStyle/>
                    <a:p>
                      <a:r>
                        <a:rPr lang="en-US" sz="1400">
                          <a:effectLst/>
                        </a:rPr>
                        <a:t>Topic breakdown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The session focuses on three topics: data management, volunteer management, and communication/public outreach. Participants are instructed to dedicate a section of their flip chart (or Miro board) to each topic (alternatively choose one topic to focus 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17022315"/>
                  </a:ext>
                </a:extLst>
              </a:tr>
              <a:tr h="847158">
                <a:tc>
                  <a:txBody>
                    <a:bodyPr/>
                    <a:lstStyle/>
                    <a:p>
                      <a:r>
                        <a:rPr lang="da-DK" sz="1400">
                          <a:effectLst/>
                        </a:rPr>
                        <a:t>Brainstorming and discussion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For each topic, participants brainstorm and discuss key words, concepts, or principles they have learned. They are encouraged to reflect on the content covered in this module, drawing upon specific examples and best practices discussed.</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1250901744"/>
                  </a:ext>
                </a:extLst>
              </a:tr>
              <a:tr h="847158">
                <a:tc>
                  <a:txBody>
                    <a:bodyPr/>
                    <a:lstStyle/>
                    <a:p>
                      <a:r>
                        <a:rPr lang="en-US" sz="1400" dirty="0">
                          <a:effectLst/>
                        </a:rPr>
                        <a:t>Flip chart (or Miro board) creation</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Participants then translate their brainstorming into a visual representation on the flip chart (or Miro board). They are encouraged to be creative, using diagrams, keywords, and bullet points to capture the essence of each topic.</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4093017204"/>
                  </a:ext>
                </a:extLst>
              </a:tr>
              <a:tr h="847158">
                <a:tc>
                  <a:txBody>
                    <a:bodyPr/>
                    <a:lstStyle/>
                    <a:p>
                      <a:r>
                        <a:rPr lang="en-US" sz="1400">
                          <a:effectLst/>
                        </a:rPr>
                        <a:t>Presentation and feedback</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a:effectLst/>
                        </a:rPr>
                        <a:t>Each group or individual presents their flip chart, explaining their choice of keywords and concepts. This is followed by a feedback session where other participants and/or the facilitator can offer insights or ask questions to deepen the understanding.</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097479130"/>
                  </a:ext>
                </a:extLst>
              </a:tr>
              <a:tr h="847158">
                <a:tc>
                  <a:txBody>
                    <a:bodyPr/>
                    <a:lstStyle/>
                    <a:p>
                      <a:r>
                        <a:rPr lang="en-US" sz="1400">
                          <a:effectLst/>
                        </a:rPr>
                        <a:t>Reflection and conclusion</a:t>
                      </a:r>
                      <a:endParaRPr lang="da-DK" sz="140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tc>
                  <a:txBody>
                    <a:bodyPr/>
                    <a:lstStyle/>
                    <a:p>
                      <a:r>
                        <a:rPr lang="en-US" sz="1400" dirty="0">
                          <a:effectLst/>
                        </a:rPr>
                        <a:t>The session concludes with a reflective discussion, allowing participants to share what they found most valuable and how they might apply these concepts in their own CS projects.</a:t>
                      </a:r>
                      <a:endParaRPr lang="da-DK" sz="1400" dirty="0">
                        <a:effectLst/>
                        <a:latin typeface="Calibri" panose="020F0502020204030204" pitchFamily="34" charset="0"/>
                        <a:ea typeface="Times New Roman" panose="02020603050405020304" pitchFamily="18" charset="0"/>
                        <a:cs typeface="Arial" panose="020B0604020202020204" pitchFamily="34" charset="0"/>
                      </a:endParaRPr>
                    </a:p>
                  </a:txBody>
                  <a:tcPr marL="25400" marR="25400" marT="25400" marB="25400"/>
                </a:tc>
                <a:extLst>
                  <a:ext uri="{0D108BD9-81ED-4DB2-BD59-A6C34878D82A}">
                    <a16:rowId xmlns:a16="http://schemas.microsoft.com/office/drawing/2014/main" val="2739261799"/>
                  </a:ext>
                </a:extLst>
              </a:tr>
            </a:tbl>
          </a:graphicData>
        </a:graphic>
      </p:graphicFrame>
    </p:spTree>
    <p:extLst>
      <p:ext uri="{BB962C8B-B14F-4D97-AF65-F5344CB8AC3E}">
        <p14:creationId xmlns:p14="http://schemas.microsoft.com/office/powerpoint/2010/main" val="43042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05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22F9FD-3E57-D176-3EDD-7550C2B06F96}"/>
              </a:ext>
            </a:extLst>
          </p:cNvPr>
          <p:cNvSpPr>
            <a:spLocks noGrp="1"/>
          </p:cNvSpPr>
          <p:nvPr>
            <p:ph type="body" sz="quarter" idx="10"/>
          </p:nvPr>
        </p:nvSpPr>
        <p:spPr>
          <a:xfrm>
            <a:off x="1109661" y="4490573"/>
            <a:ext cx="3695251" cy="398012"/>
          </a:xfrm>
        </p:spPr>
        <p:txBody>
          <a:bodyPr/>
          <a:lstStyle/>
          <a:p>
            <a:r>
              <a:rPr lang="en-US"/>
              <a:t>Training Module 1.1.1</a:t>
            </a:r>
            <a:endParaRPr lang="da-DK"/>
          </a:p>
        </p:txBody>
      </p:sp>
      <p:sp>
        <p:nvSpPr>
          <p:cNvPr id="5" name="Text Placeholder 4">
            <a:extLst>
              <a:ext uri="{FF2B5EF4-FFF2-40B4-BE49-F238E27FC236}">
                <a16:creationId xmlns:a16="http://schemas.microsoft.com/office/drawing/2014/main" id="{051D9654-30A8-597A-FA70-3EAB70EF76F7}"/>
              </a:ext>
            </a:extLst>
          </p:cNvPr>
          <p:cNvSpPr>
            <a:spLocks noGrp="1"/>
          </p:cNvSpPr>
          <p:nvPr>
            <p:ph type="body" sz="quarter" idx="12"/>
          </p:nvPr>
        </p:nvSpPr>
        <p:spPr>
          <a:xfrm>
            <a:off x="1109662" y="3140075"/>
            <a:ext cx="5120315" cy="577850"/>
          </a:xfrm>
        </p:spPr>
        <p:txBody>
          <a:bodyPr/>
          <a:lstStyle/>
          <a:p>
            <a:r>
              <a:rPr lang="en-US"/>
              <a:t>Citizen science methodologies</a:t>
            </a:r>
            <a:endParaRPr lang="da-DK"/>
          </a:p>
        </p:txBody>
      </p:sp>
    </p:spTree>
    <p:extLst>
      <p:ext uri="{BB962C8B-B14F-4D97-AF65-F5344CB8AC3E}">
        <p14:creationId xmlns:p14="http://schemas.microsoft.com/office/powerpoint/2010/main" val="2616315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A9F13-1CCC-89F6-0644-F25E12C9C6A0}"/>
              </a:ext>
            </a:extLst>
          </p:cNvPr>
          <p:cNvSpPr>
            <a:spLocks noGrp="1"/>
          </p:cNvSpPr>
          <p:nvPr>
            <p:ph type="body" sz="quarter" idx="12"/>
          </p:nvPr>
        </p:nvSpPr>
        <p:spPr>
          <a:xfrm>
            <a:off x="610940" y="1316243"/>
            <a:ext cx="10963275" cy="4597860"/>
          </a:xfrm>
        </p:spPr>
        <p:txBody>
          <a:bodyPr/>
          <a:lstStyle/>
          <a:p>
            <a:pPr marL="285750" indent="-285750">
              <a:buFont typeface="Arial" panose="020B0604020202020204" pitchFamily="34" charset="0"/>
              <a:buChar char="•"/>
            </a:pPr>
            <a:r>
              <a:rPr lang="en-US" sz="2400" dirty="0"/>
              <a:t>Make computer power available for projects</a:t>
            </a:r>
          </a:p>
          <a:p>
            <a:pPr marL="285750" indent="-285750">
              <a:buFont typeface="Arial" panose="020B0604020202020204" pitchFamily="34" charset="0"/>
              <a:buChar char="•"/>
            </a:pPr>
            <a:r>
              <a:rPr lang="en-US" sz="2400" dirty="0"/>
              <a:t>Solve tasks online</a:t>
            </a:r>
          </a:p>
          <a:p>
            <a:pPr marL="285750" indent="-285750">
              <a:buFont typeface="Arial" panose="020B0604020202020204" pitchFamily="34" charset="0"/>
              <a:buChar char="•"/>
            </a:pPr>
            <a:r>
              <a:rPr lang="en-US" sz="2400" dirty="0"/>
              <a:t>Play games with research content online</a:t>
            </a:r>
          </a:p>
          <a:p>
            <a:pPr marL="285750" indent="-285750">
              <a:buFont typeface="Arial" panose="020B0604020202020204" pitchFamily="34" charset="0"/>
              <a:buChar char="•"/>
            </a:pPr>
            <a:r>
              <a:rPr lang="en-US" sz="2400" dirty="0"/>
              <a:t>Crowdfunding for science</a:t>
            </a:r>
          </a:p>
          <a:p>
            <a:pPr marL="285750" indent="-285750">
              <a:buFont typeface="Arial" panose="020B0604020202020204" pitchFamily="34" charset="0"/>
              <a:buChar char="•"/>
            </a:pPr>
            <a:r>
              <a:rPr lang="en-US" sz="2400" dirty="0"/>
              <a:t>Participate in public debates -&gt; influence decisions</a:t>
            </a:r>
          </a:p>
          <a:p>
            <a:pPr marL="285750" indent="-285750">
              <a:buFont typeface="Arial" panose="020B0604020202020204" pitchFamily="34" charset="0"/>
              <a:buChar char="•"/>
            </a:pPr>
            <a:r>
              <a:rPr lang="en-US" sz="2400" dirty="0"/>
              <a:t>Participate in prioritization re. research</a:t>
            </a:r>
          </a:p>
          <a:p>
            <a:pPr marL="285750" indent="-285750">
              <a:buFont typeface="Arial" panose="020B0604020202020204" pitchFamily="34" charset="0"/>
              <a:buChar char="•"/>
            </a:pPr>
            <a:r>
              <a:rPr lang="en-US" sz="2400" dirty="0"/>
              <a:t>Hacker/maker spaces (Do-It-Yourself (DIY) labs)</a:t>
            </a:r>
          </a:p>
          <a:p>
            <a:pPr marL="285750" indent="-285750">
              <a:buFont typeface="Arial" panose="020B0604020202020204" pitchFamily="34" charset="0"/>
              <a:buChar char="•"/>
            </a:pPr>
            <a:r>
              <a:rPr lang="en-US" sz="2400" dirty="0"/>
              <a:t>Helping archives</a:t>
            </a:r>
          </a:p>
          <a:p>
            <a:pPr marL="285750" indent="-285750">
              <a:buFont typeface="Arial" panose="020B0604020202020204" pitchFamily="34" charset="0"/>
              <a:buChar char="•"/>
            </a:pPr>
            <a:r>
              <a:rPr lang="en-US" sz="2400" dirty="0"/>
              <a:t>Helping with fieldwork</a:t>
            </a:r>
          </a:p>
          <a:p>
            <a:pPr marL="285750" indent="-285750">
              <a:buFont typeface="Arial" panose="020B0604020202020204" pitchFamily="34" charset="0"/>
              <a:buChar char="•"/>
            </a:pPr>
            <a:r>
              <a:rPr lang="en-US" sz="2400" dirty="0"/>
              <a:t>Community science</a:t>
            </a:r>
          </a:p>
          <a:p>
            <a:pPr marL="285750" indent="-285750">
              <a:buFont typeface="Arial" panose="020B0604020202020204" pitchFamily="34" charset="0"/>
              <a:buChar char="•"/>
            </a:pPr>
            <a:endParaRPr lang="en-US" sz="2400" dirty="0"/>
          </a:p>
        </p:txBody>
      </p:sp>
      <p:sp>
        <p:nvSpPr>
          <p:cNvPr id="4" name="Text Placeholder 3">
            <a:extLst>
              <a:ext uri="{FF2B5EF4-FFF2-40B4-BE49-F238E27FC236}">
                <a16:creationId xmlns:a16="http://schemas.microsoft.com/office/drawing/2014/main" id="{F29EC822-3FEF-17D7-8A0A-209E4FE9E21F}"/>
              </a:ext>
            </a:extLst>
          </p:cNvPr>
          <p:cNvSpPr>
            <a:spLocks noGrp="1"/>
          </p:cNvSpPr>
          <p:nvPr>
            <p:ph type="body" sz="quarter" idx="10"/>
          </p:nvPr>
        </p:nvSpPr>
        <p:spPr/>
        <p:txBody>
          <a:bodyPr/>
          <a:lstStyle/>
          <a:p>
            <a:r>
              <a:rPr lang="en-US"/>
              <a:t>Many types of citizen science - examples</a:t>
            </a:r>
            <a:endParaRPr lang="da-DK"/>
          </a:p>
        </p:txBody>
      </p:sp>
    </p:spTree>
    <p:extLst>
      <p:ext uri="{BB962C8B-B14F-4D97-AF65-F5344CB8AC3E}">
        <p14:creationId xmlns:p14="http://schemas.microsoft.com/office/powerpoint/2010/main" val="2211133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Citizen science – the term emerges</a:t>
            </a:r>
          </a:p>
        </p:txBody>
      </p:sp>
      <p:sp>
        <p:nvSpPr>
          <p:cNvPr id="8" name="Content Placeholder 2">
            <a:extLst>
              <a:ext uri="{FF2B5EF4-FFF2-40B4-BE49-F238E27FC236}">
                <a16:creationId xmlns:a16="http://schemas.microsoft.com/office/drawing/2014/main" id="{5FE2EBDE-C8C3-4B6F-91E4-D7EC402C9566}"/>
              </a:ext>
            </a:extLst>
          </p:cNvPr>
          <p:cNvSpPr txBox="1">
            <a:spLocks/>
          </p:cNvSpPr>
          <p:nvPr/>
        </p:nvSpPr>
        <p:spPr>
          <a:xfrm>
            <a:off x="263352" y="1155916"/>
            <a:ext cx="5561950" cy="3686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900" b="1" u="sng" err="1"/>
              <a:t>Amateur</a:t>
            </a:r>
            <a:r>
              <a:rPr lang="da-DK" sz="1900" b="1" u="sng"/>
              <a:t> </a:t>
            </a:r>
            <a:r>
              <a:rPr lang="da-DK" sz="1900" b="1" u="sng" err="1"/>
              <a:t>contributions</a:t>
            </a:r>
            <a:r>
              <a:rPr lang="da-DK" sz="1900" b="1" u="sng"/>
              <a:t> to science</a:t>
            </a:r>
          </a:p>
          <a:p>
            <a:pPr marL="0" indent="0">
              <a:buNone/>
            </a:pPr>
            <a:r>
              <a:rPr lang="da-DK" sz="2000" i="1" err="1"/>
              <a:t>Audubon</a:t>
            </a:r>
            <a:r>
              <a:rPr lang="da-DK" sz="2000" i="1"/>
              <a:t> Society (1989) &amp; </a:t>
            </a:r>
            <a:br>
              <a:rPr lang="da-DK" sz="2000" i="1"/>
            </a:br>
            <a:r>
              <a:rPr lang="da-DK" sz="2000" i="1"/>
              <a:t>Rick </a:t>
            </a:r>
            <a:r>
              <a:rPr lang="da-DK" sz="2000" i="1" err="1"/>
              <a:t>Bonney</a:t>
            </a:r>
            <a:r>
              <a:rPr lang="da-DK" sz="2000" i="1"/>
              <a:t> (1996)</a:t>
            </a:r>
            <a:endParaRPr lang="en-GB" sz="2000" i="1"/>
          </a:p>
          <a:p>
            <a:pPr>
              <a:buFont typeface="Wingdings" panose="05000000000000000000" pitchFamily="2" charset="2"/>
              <a:buChar char="Ø"/>
            </a:pPr>
            <a:r>
              <a:rPr lang="en-GB" sz="1900"/>
              <a:t> Citizens collecting and analysing rain samples</a:t>
            </a:r>
          </a:p>
          <a:p>
            <a:pPr>
              <a:buFont typeface="Wingdings" panose="05000000000000000000" pitchFamily="2" charset="2"/>
              <a:buChar char="Ø"/>
            </a:pPr>
            <a:r>
              <a:rPr lang="en-GB" sz="1900"/>
              <a:t> Birdwatchers submitting sightings</a:t>
            </a:r>
          </a:p>
          <a:p>
            <a:pPr>
              <a:buFont typeface="Wingdings" panose="05000000000000000000" pitchFamily="2" charset="2"/>
              <a:buChar char="Ø"/>
            </a:pPr>
            <a:r>
              <a:rPr lang="en-GB" sz="1900"/>
              <a:t> </a:t>
            </a:r>
            <a:r>
              <a:rPr lang="en-GB" sz="1900" i="1"/>
              <a:t>Participants are instruments</a:t>
            </a:r>
          </a:p>
          <a:p>
            <a:pPr>
              <a:buFont typeface="Wingdings" panose="05000000000000000000" pitchFamily="2" charset="2"/>
              <a:buChar char="Ø"/>
            </a:pPr>
            <a:endParaRPr lang="en-GB" sz="1900"/>
          </a:p>
        </p:txBody>
      </p:sp>
      <p:sp>
        <p:nvSpPr>
          <p:cNvPr id="9" name="Content Placeholder 2">
            <a:extLst>
              <a:ext uri="{FF2B5EF4-FFF2-40B4-BE49-F238E27FC236}">
                <a16:creationId xmlns:a16="http://schemas.microsoft.com/office/drawing/2014/main" id="{CF7148C9-C6D3-4B81-B895-998D72AEDB15}"/>
              </a:ext>
            </a:extLst>
          </p:cNvPr>
          <p:cNvSpPr txBox="1">
            <a:spLocks/>
          </p:cNvSpPr>
          <p:nvPr/>
        </p:nvSpPr>
        <p:spPr>
          <a:xfrm>
            <a:off x="609465" y="4469132"/>
            <a:ext cx="4016854" cy="806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900" b="1" err="1"/>
              <a:t>Biodiversity</a:t>
            </a:r>
            <a:r>
              <a:rPr lang="da-DK" sz="1900" b="1"/>
              <a:t> </a:t>
            </a:r>
            <a:r>
              <a:rPr lang="da-DK" sz="1900" b="1" err="1"/>
              <a:t>monitoring</a:t>
            </a:r>
            <a:endParaRPr lang="da-DK" sz="1900" b="1"/>
          </a:p>
          <a:p>
            <a:pPr marL="0" indent="0">
              <a:buNone/>
            </a:pPr>
            <a:endParaRPr lang="da-DK" sz="1900" b="1"/>
          </a:p>
        </p:txBody>
      </p:sp>
      <p:sp>
        <p:nvSpPr>
          <p:cNvPr id="10" name="Arrow: Down 3">
            <a:extLst>
              <a:ext uri="{FF2B5EF4-FFF2-40B4-BE49-F238E27FC236}">
                <a16:creationId xmlns:a16="http://schemas.microsoft.com/office/drawing/2014/main" id="{508F1B79-3208-4EF7-9553-33A6BB91FEA3}"/>
              </a:ext>
            </a:extLst>
          </p:cNvPr>
          <p:cNvSpPr/>
          <p:nvPr/>
        </p:nvSpPr>
        <p:spPr>
          <a:xfrm>
            <a:off x="1615801" y="3677045"/>
            <a:ext cx="371306" cy="773356"/>
          </a:xfrm>
          <a:prstGeom prst="down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28426689-CC1C-42B0-B4D0-94CA95357D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88" t="1468"/>
          <a:stretch/>
        </p:blipFill>
        <p:spPr>
          <a:xfrm>
            <a:off x="999195" y="4943856"/>
            <a:ext cx="1989408" cy="1038414"/>
          </a:xfrm>
          <a:prstGeom prst="rect">
            <a:avLst/>
          </a:prstGeom>
        </p:spPr>
      </p:pic>
      <p:sp>
        <p:nvSpPr>
          <p:cNvPr id="12" name="Content Placeholder 2">
            <a:extLst>
              <a:ext uri="{FF2B5EF4-FFF2-40B4-BE49-F238E27FC236}">
                <a16:creationId xmlns:a16="http://schemas.microsoft.com/office/drawing/2014/main" id="{A23D2F07-6FA8-4B84-AC92-151CBEE9C2A3}"/>
              </a:ext>
            </a:extLst>
          </p:cNvPr>
          <p:cNvSpPr txBox="1">
            <a:spLocks/>
          </p:cNvSpPr>
          <p:nvPr/>
        </p:nvSpPr>
        <p:spPr>
          <a:xfrm>
            <a:off x="6456040" y="876106"/>
            <a:ext cx="5688632" cy="3283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900" b="1" u="sng" err="1"/>
              <a:t>Democratisation</a:t>
            </a:r>
            <a:r>
              <a:rPr lang="da-DK" sz="1900" b="1" u="sng"/>
              <a:t> of science</a:t>
            </a:r>
          </a:p>
          <a:p>
            <a:pPr marL="0" indent="0">
              <a:buNone/>
            </a:pPr>
            <a:r>
              <a:rPr lang="da-DK" sz="2000" i="1"/>
              <a:t>Alan Irwin (1995)</a:t>
            </a:r>
            <a:endParaRPr lang="en-GB" sz="2000" i="1"/>
          </a:p>
          <a:p>
            <a:pPr>
              <a:buFont typeface="Wingdings" panose="05000000000000000000" pitchFamily="2" charset="2"/>
              <a:buChar char="Ø"/>
            </a:pPr>
            <a:r>
              <a:rPr lang="en-GB" sz="2000" i="1"/>
              <a:t> </a:t>
            </a:r>
            <a:r>
              <a:rPr lang="da-DK" sz="2000" err="1"/>
              <a:t>Democratic</a:t>
            </a:r>
            <a:r>
              <a:rPr lang="da-DK" sz="2000"/>
              <a:t>, </a:t>
            </a:r>
            <a:r>
              <a:rPr lang="da-DK" sz="2000" err="1"/>
              <a:t>participatory</a:t>
            </a:r>
            <a:r>
              <a:rPr lang="da-DK" sz="2000"/>
              <a:t> science</a:t>
            </a:r>
          </a:p>
          <a:p>
            <a:pPr>
              <a:buFont typeface="Wingdings" panose="05000000000000000000" pitchFamily="2" charset="2"/>
              <a:buChar char="Ø"/>
            </a:pPr>
            <a:r>
              <a:rPr lang="en-GB" sz="2000" i="1"/>
              <a:t> </a:t>
            </a:r>
            <a:r>
              <a:rPr lang="da-DK" sz="2000"/>
              <a:t>Science to </a:t>
            </a:r>
            <a:r>
              <a:rPr lang="da-DK" sz="2000" err="1"/>
              <a:t>address</a:t>
            </a:r>
            <a:r>
              <a:rPr lang="da-DK" sz="2000"/>
              <a:t> </a:t>
            </a:r>
            <a:r>
              <a:rPr lang="da-DK" sz="2000" err="1"/>
              <a:t>needs</a:t>
            </a:r>
            <a:r>
              <a:rPr lang="da-DK" sz="2000"/>
              <a:t> and </a:t>
            </a:r>
            <a:r>
              <a:rPr lang="da-DK" sz="2000" err="1"/>
              <a:t>concerns</a:t>
            </a:r>
            <a:r>
              <a:rPr lang="da-DK" sz="2000"/>
              <a:t> of </a:t>
            </a:r>
            <a:r>
              <a:rPr lang="da-DK" sz="2000" err="1"/>
              <a:t>citizens</a:t>
            </a:r>
            <a:endParaRPr lang="da-DK" sz="2000"/>
          </a:p>
          <a:p>
            <a:pPr>
              <a:buFont typeface="Wingdings" panose="05000000000000000000" pitchFamily="2" charset="2"/>
              <a:buChar char="Ø"/>
            </a:pPr>
            <a:r>
              <a:rPr lang="en-GB" sz="1900"/>
              <a:t> Citizens could develop process of producing reliable knowledge themselves</a:t>
            </a:r>
          </a:p>
          <a:p>
            <a:pPr>
              <a:buFont typeface="Wingdings" panose="05000000000000000000" pitchFamily="2" charset="2"/>
              <a:buChar char="Ø"/>
            </a:pPr>
            <a:r>
              <a:rPr lang="en-GB" sz="1900"/>
              <a:t> </a:t>
            </a:r>
            <a:r>
              <a:rPr lang="en-GB" sz="1900" i="1"/>
              <a:t>Participants can influence and transform science</a:t>
            </a:r>
            <a:endParaRPr lang="en-GB" sz="2000" i="1"/>
          </a:p>
        </p:txBody>
      </p:sp>
      <p:sp>
        <p:nvSpPr>
          <p:cNvPr id="13" name="Content Placeholder 2">
            <a:extLst>
              <a:ext uri="{FF2B5EF4-FFF2-40B4-BE49-F238E27FC236}">
                <a16:creationId xmlns:a16="http://schemas.microsoft.com/office/drawing/2014/main" id="{E3F8F220-059E-4782-A1FD-4FB702087964}"/>
              </a:ext>
            </a:extLst>
          </p:cNvPr>
          <p:cNvSpPr txBox="1">
            <a:spLocks/>
          </p:cNvSpPr>
          <p:nvPr/>
        </p:nvSpPr>
        <p:spPr>
          <a:xfrm>
            <a:off x="6839166" y="4781323"/>
            <a:ext cx="4832711" cy="17666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900" b="1" err="1"/>
              <a:t>Activist</a:t>
            </a:r>
            <a:r>
              <a:rPr lang="da-DK" sz="1900" b="1"/>
              <a:t> science</a:t>
            </a:r>
          </a:p>
          <a:p>
            <a:pPr marL="0" indent="0">
              <a:buNone/>
            </a:pPr>
            <a:r>
              <a:rPr lang="da-DK" sz="1900" b="1" err="1"/>
              <a:t>Participatory</a:t>
            </a:r>
            <a:r>
              <a:rPr lang="da-DK" sz="1900" b="1"/>
              <a:t> action research</a:t>
            </a:r>
          </a:p>
          <a:p>
            <a:pPr marL="0" indent="0">
              <a:buNone/>
            </a:pPr>
            <a:r>
              <a:rPr lang="da-DK" sz="1900" b="1"/>
              <a:t>Community-</a:t>
            </a:r>
            <a:r>
              <a:rPr lang="da-DK" sz="1900" b="1" err="1"/>
              <a:t>based</a:t>
            </a:r>
            <a:r>
              <a:rPr lang="da-DK" sz="1900" b="1"/>
              <a:t> </a:t>
            </a:r>
            <a:r>
              <a:rPr lang="da-DK" sz="1900" b="1" err="1"/>
              <a:t>natural</a:t>
            </a:r>
            <a:r>
              <a:rPr lang="da-DK" sz="1900" b="1"/>
              <a:t> </a:t>
            </a:r>
            <a:r>
              <a:rPr lang="da-DK" sz="1900" b="1" err="1"/>
              <a:t>resource</a:t>
            </a:r>
            <a:r>
              <a:rPr lang="da-DK" sz="1900" b="1"/>
              <a:t> management</a:t>
            </a:r>
          </a:p>
          <a:p>
            <a:pPr marL="0" indent="0">
              <a:buNone/>
            </a:pPr>
            <a:r>
              <a:rPr lang="da-DK" sz="1900" b="1"/>
              <a:t>Public and Patient </a:t>
            </a:r>
            <a:r>
              <a:rPr lang="da-DK" sz="1900" b="1" err="1"/>
              <a:t>Involvement</a:t>
            </a:r>
            <a:r>
              <a:rPr lang="da-DK" sz="1900" b="1"/>
              <a:t> (PPI)</a:t>
            </a:r>
          </a:p>
        </p:txBody>
      </p:sp>
      <p:sp>
        <p:nvSpPr>
          <p:cNvPr id="14" name="Arrow: Down 21">
            <a:extLst>
              <a:ext uri="{FF2B5EF4-FFF2-40B4-BE49-F238E27FC236}">
                <a16:creationId xmlns:a16="http://schemas.microsoft.com/office/drawing/2014/main" id="{620E99BA-55DC-437D-9504-7E88534C038E}"/>
              </a:ext>
            </a:extLst>
          </p:cNvPr>
          <p:cNvSpPr/>
          <p:nvPr/>
        </p:nvSpPr>
        <p:spPr>
          <a:xfrm>
            <a:off x="7658310" y="4109092"/>
            <a:ext cx="322430" cy="564334"/>
          </a:xfrm>
          <a:prstGeom prst="down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5" name="Arrow: Down 21">
            <a:extLst>
              <a:ext uri="{FF2B5EF4-FFF2-40B4-BE49-F238E27FC236}">
                <a16:creationId xmlns:a16="http://schemas.microsoft.com/office/drawing/2014/main" id="{620E99BA-55DC-437D-9504-7E88534C038E}"/>
              </a:ext>
            </a:extLst>
          </p:cNvPr>
          <p:cNvSpPr/>
          <p:nvPr/>
        </p:nvSpPr>
        <p:spPr>
          <a:xfrm rot="5400000">
            <a:off x="6367413" y="5180895"/>
            <a:ext cx="322430" cy="564334"/>
          </a:xfrm>
          <a:prstGeom prst="down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 name="Arrow: Down 21">
            <a:extLst>
              <a:ext uri="{FF2B5EF4-FFF2-40B4-BE49-F238E27FC236}">
                <a16:creationId xmlns:a16="http://schemas.microsoft.com/office/drawing/2014/main" id="{620E99BA-55DC-437D-9504-7E88534C038E}"/>
              </a:ext>
            </a:extLst>
          </p:cNvPr>
          <p:cNvSpPr/>
          <p:nvPr/>
        </p:nvSpPr>
        <p:spPr>
          <a:xfrm rot="16200000">
            <a:off x="3414919" y="4984539"/>
            <a:ext cx="322430" cy="963442"/>
          </a:xfrm>
          <a:prstGeom prst="down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Cloud 2">
            <a:extLst>
              <a:ext uri="{FF2B5EF4-FFF2-40B4-BE49-F238E27FC236}">
                <a16:creationId xmlns:a16="http://schemas.microsoft.com/office/drawing/2014/main" id="{1A1B8C43-8A90-40D2-965A-F0AC31483F76}"/>
              </a:ext>
            </a:extLst>
          </p:cNvPr>
          <p:cNvSpPr/>
          <p:nvPr/>
        </p:nvSpPr>
        <p:spPr bwMode="auto">
          <a:xfrm>
            <a:off x="4057855" y="4325116"/>
            <a:ext cx="2160952" cy="2304256"/>
          </a:xfrm>
          <a:prstGeom prst="cloud">
            <a:avLst/>
          </a:prstGeom>
          <a:solidFill>
            <a:schemeClr val="accent4"/>
          </a:solidFill>
          <a:ln w="1778" cap="flat" cmpd="sng" algn="ctr">
            <a:solidFill>
              <a:schemeClr val="accent2"/>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noAutofit/>
          </a:bodyPr>
          <a:lstStyle/>
          <a:p>
            <a:pPr algn="ctr" fontAlgn="base">
              <a:lnSpc>
                <a:spcPct val="95000"/>
              </a:lnSpc>
              <a:spcBef>
                <a:spcPct val="0"/>
              </a:spcBef>
              <a:spcAft>
                <a:spcPct val="0"/>
              </a:spcAft>
            </a:pPr>
            <a:r>
              <a:rPr lang="en-US" sz="4000" b="1">
                <a:solidFill>
                  <a:schemeClr val="bg1"/>
                </a:solidFill>
                <a:latin typeface="AU Passata" pitchFamily="34" charset="0"/>
              </a:rPr>
              <a:t>CS now</a:t>
            </a:r>
            <a:endParaRPr lang="da-DK" sz="4000" b="1" err="1">
              <a:solidFill>
                <a:schemeClr val="bg1"/>
              </a:solidFill>
              <a:latin typeface="AU Passata" pitchFamily="34" charset="0"/>
            </a:endParaRPr>
          </a:p>
        </p:txBody>
      </p:sp>
      <p:pic>
        <p:nvPicPr>
          <p:cNvPr id="2" name="Picture 1">
            <a:extLst>
              <a:ext uri="{FF2B5EF4-FFF2-40B4-BE49-F238E27FC236}">
                <a16:creationId xmlns:a16="http://schemas.microsoft.com/office/drawing/2014/main" id="{036A960E-08C8-7277-6015-23D78BA115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55757">
            <a:off x="11102852" y="663281"/>
            <a:ext cx="811371" cy="1086249"/>
          </a:xfrm>
          <a:prstGeom prst="rect">
            <a:avLst/>
          </a:prstGeom>
        </p:spPr>
      </p:pic>
    </p:spTree>
    <p:custDataLst>
      <p:tags r:id="rId1"/>
    </p:custDataLst>
    <p:extLst>
      <p:ext uri="{BB962C8B-B14F-4D97-AF65-F5344CB8AC3E}">
        <p14:creationId xmlns:p14="http://schemas.microsoft.com/office/powerpoint/2010/main" val="293132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P spid="10" grpId="0" animBg="1"/>
      <p:bldP spid="12" grpId="0" uiExpand="1" build="p"/>
      <p:bldP spid="13" grpId="0" uiExpand="1" build="p"/>
      <p:bldP spid="14" grpId="0" animBg="1"/>
      <p:bldP spid="15" grpId="0" animBg="1"/>
      <p:bldP spid="16"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What is citizen science today?</a:t>
            </a:r>
          </a:p>
        </p:txBody>
      </p:sp>
      <p:sp>
        <p:nvSpPr>
          <p:cNvPr id="5" name="Content Placeholder 4"/>
          <p:cNvSpPr>
            <a:spLocks noGrp="1"/>
          </p:cNvSpPr>
          <p:nvPr>
            <p:ph idx="1"/>
          </p:nvPr>
        </p:nvSpPr>
        <p:spPr>
          <a:xfrm>
            <a:off x="4875749" y="1140466"/>
            <a:ext cx="7268814" cy="1774472"/>
          </a:xfrm>
        </p:spPr>
        <p:txBody>
          <a:bodyPr/>
          <a:lstStyle/>
          <a:p>
            <a:pPr algn="ctr">
              <a:buNone/>
            </a:pPr>
            <a:r>
              <a:rPr lang="en-GB" sz="2000" b="1" i="1"/>
              <a:t>“</a:t>
            </a:r>
            <a:r>
              <a:rPr lang="en-GB" sz="2000" b="1" i="1">
                <a:solidFill>
                  <a:srgbClr val="D8642D"/>
                </a:solidFill>
              </a:rPr>
              <a:t>Scientific work </a:t>
            </a:r>
            <a:r>
              <a:rPr lang="en-GB" sz="2000" b="1" i="1"/>
              <a:t>undertaken by </a:t>
            </a:r>
            <a:br>
              <a:rPr lang="en-GB" sz="2000" b="1" i="1"/>
            </a:br>
            <a:r>
              <a:rPr lang="en-GB" sz="2000" b="1" i="1">
                <a:solidFill>
                  <a:srgbClr val="D8642D"/>
                </a:solidFill>
              </a:rPr>
              <a:t>members of the general public</a:t>
            </a:r>
            <a:r>
              <a:rPr lang="en-GB" sz="2000" b="1" i="1"/>
              <a:t>, </a:t>
            </a:r>
            <a:br>
              <a:rPr lang="en-GB" sz="2000" b="1" i="1"/>
            </a:br>
            <a:r>
              <a:rPr lang="en-GB" sz="2000" b="1" i="1"/>
              <a:t>often in collaboration with or under the direction of professional scientists or scientific institutions”</a:t>
            </a:r>
          </a:p>
          <a:p>
            <a:pPr algn="ctr">
              <a:buNone/>
            </a:pPr>
            <a:r>
              <a:rPr lang="en-GB" sz="2000" b="1"/>
              <a:t>(Oxford English Dictionary)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37" y="1140466"/>
            <a:ext cx="4294213" cy="2272826"/>
          </a:xfrm>
          <a:prstGeom prst="rect">
            <a:avLst/>
          </a:prstGeom>
        </p:spPr>
      </p:pic>
      <p:sp>
        <p:nvSpPr>
          <p:cNvPr id="2" name="TextBox 1"/>
          <p:cNvSpPr txBox="1"/>
          <p:nvPr/>
        </p:nvSpPr>
        <p:spPr>
          <a:xfrm rot="21195948">
            <a:off x="230267" y="3845849"/>
            <a:ext cx="5810430" cy="2256259"/>
          </a:xfrm>
          <a:prstGeom prst="rect">
            <a:avLst/>
          </a:prstGeom>
          <a:noFill/>
        </p:spPr>
        <p:txBody>
          <a:bodyPr wrap="square" lIns="0" tIns="0" rIns="0" bIns="0" rtlCol="0">
            <a:spAutoFit/>
          </a:bodyPr>
          <a:lstStyle/>
          <a:p>
            <a:pPr>
              <a:lnSpc>
                <a:spcPct val="150000"/>
              </a:lnSpc>
              <a:buFont typeface="Wingdings" panose="05000000000000000000" pitchFamily="2" charset="2"/>
              <a:buChar char="Ø"/>
            </a:pPr>
            <a:r>
              <a:rPr lang="en-GB" sz="2000" b="1"/>
              <a:t> Public participation in scientific research</a:t>
            </a:r>
          </a:p>
          <a:p>
            <a:pPr>
              <a:lnSpc>
                <a:spcPct val="150000"/>
              </a:lnSpc>
              <a:buFont typeface="Wingdings" panose="05000000000000000000" pitchFamily="2" charset="2"/>
              <a:buChar char="Ø"/>
            </a:pPr>
            <a:r>
              <a:rPr lang="en-GB" sz="2000" b="1"/>
              <a:t> </a:t>
            </a:r>
            <a:r>
              <a:rPr lang="da-DK" sz="2000" b="1"/>
              <a:t>Crowdsourcing and crowdfunding</a:t>
            </a:r>
          </a:p>
          <a:p>
            <a:pPr>
              <a:lnSpc>
                <a:spcPct val="150000"/>
              </a:lnSpc>
              <a:buFont typeface="Wingdings" panose="05000000000000000000" pitchFamily="2" charset="2"/>
              <a:buChar char="Ø"/>
            </a:pPr>
            <a:r>
              <a:rPr lang="en-GB" sz="2000" b="1"/>
              <a:t> Distributed (hybrid) intelligence</a:t>
            </a:r>
            <a:endParaRPr lang="en-GB" sz="2000"/>
          </a:p>
          <a:p>
            <a:pPr>
              <a:lnSpc>
                <a:spcPct val="150000"/>
              </a:lnSpc>
              <a:buFont typeface="Wingdings" panose="05000000000000000000" pitchFamily="2" charset="2"/>
              <a:buChar char="Ø"/>
            </a:pPr>
            <a:r>
              <a:rPr lang="en-GB" sz="2000" b="1"/>
              <a:t> Community science</a:t>
            </a:r>
          </a:p>
          <a:p>
            <a:pPr>
              <a:lnSpc>
                <a:spcPct val="150000"/>
              </a:lnSpc>
              <a:buFont typeface="Wingdings" panose="05000000000000000000" pitchFamily="2" charset="2"/>
              <a:buChar char="Ø"/>
            </a:pPr>
            <a:r>
              <a:rPr lang="en-GB" sz="2000" b="1"/>
              <a:t> Action (or activist) science</a:t>
            </a:r>
          </a:p>
        </p:txBody>
      </p:sp>
      <p:sp>
        <p:nvSpPr>
          <p:cNvPr id="6" name="Content Placeholder 4">
            <a:extLst>
              <a:ext uri="{FF2B5EF4-FFF2-40B4-BE49-F238E27FC236}">
                <a16:creationId xmlns:a16="http://schemas.microsoft.com/office/drawing/2014/main" id="{37156BAB-0C20-9A38-5FA6-1B1977760601}"/>
              </a:ext>
            </a:extLst>
          </p:cNvPr>
          <p:cNvSpPr txBox="1">
            <a:spLocks/>
          </p:cNvSpPr>
          <p:nvPr/>
        </p:nvSpPr>
        <p:spPr bwMode="auto">
          <a:xfrm>
            <a:off x="5352395" y="5667263"/>
            <a:ext cx="5612630" cy="123744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pPr>
              <a:lnSpc>
                <a:spcPct val="150000"/>
              </a:lnSpc>
              <a:buFont typeface="Wingdings" panose="05000000000000000000" pitchFamily="2" charset="2"/>
              <a:buChar char="Ø"/>
            </a:pPr>
            <a:r>
              <a:rPr lang="en-GB" b="1" kern="0"/>
              <a:t> Wide range of activities</a:t>
            </a:r>
          </a:p>
          <a:p>
            <a:pPr>
              <a:lnSpc>
                <a:spcPct val="150000"/>
              </a:lnSpc>
              <a:buFont typeface="Wingdings" panose="05000000000000000000" pitchFamily="2" charset="2"/>
              <a:buChar char="Ø"/>
            </a:pPr>
            <a:r>
              <a:rPr lang="en-GB" b="1" kern="0"/>
              <a:t> Within a wide range of scientific fields</a:t>
            </a:r>
          </a:p>
          <a:p>
            <a:pPr>
              <a:lnSpc>
                <a:spcPct val="150000"/>
              </a:lnSpc>
            </a:pPr>
            <a:endParaRPr lang="en-GB" kern="0"/>
          </a:p>
        </p:txBody>
      </p:sp>
      <p:pic>
        <p:nvPicPr>
          <p:cNvPr id="14" name="Picture 13">
            <a:extLst>
              <a:ext uri="{FF2B5EF4-FFF2-40B4-BE49-F238E27FC236}">
                <a16:creationId xmlns:a16="http://schemas.microsoft.com/office/drawing/2014/main" id="{BB9DEF7C-9909-9449-AB91-41A5DFBD24AB}"/>
              </a:ext>
            </a:extLst>
          </p:cNvPr>
          <p:cNvPicPr>
            <a:picLocks noChangeAspect="1"/>
          </p:cNvPicPr>
          <p:nvPr/>
        </p:nvPicPr>
        <p:blipFill>
          <a:blip r:embed="rId5"/>
          <a:stretch>
            <a:fillRect/>
          </a:stretch>
        </p:blipFill>
        <p:spPr>
          <a:xfrm>
            <a:off x="5826631" y="3004256"/>
            <a:ext cx="5937413" cy="1969724"/>
          </a:xfrm>
          <a:prstGeom prst="rect">
            <a:avLst/>
          </a:prstGeom>
        </p:spPr>
      </p:pic>
      <p:sp>
        <p:nvSpPr>
          <p:cNvPr id="15" name="TextBox 14">
            <a:extLst>
              <a:ext uri="{FF2B5EF4-FFF2-40B4-BE49-F238E27FC236}">
                <a16:creationId xmlns:a16="http://schemas.microsoft.com/office/drawing/2014/main" id="{F8232E3F-EC95-E2D5-D1F0-12499CD792BC}"/>
              </a:ext>
            </a:extLst>
          </p:cNvPr>
          <p:cNvSpPr txBox="1"/>
          <p:nvPr/>
        </p:nvSpPr>
        <p:spPr>
          <a:xfrm>
            <a:off x="9357360" y="4906119"/>
            <a:ext cx="2743686" cy="204671"/>
          </a:xfrm>
          <a:prstGeom prst="rect">
            <a:avLst/>
          </a:prstGeom>
          <a:noFill/>
        </p:spPr>
        <p:txBody>
          <a:bodyPr wrap="square" lIns="0" tIns="0" rIns="0" bIns="0" rtlCol="0">
            <a:spAutoFit/>
          </a:bodyPr>
          <a:lstStyle/>
          <a:p>
            <a:pPr>
              <a:lnSpc>
                <a:spcPct val="95000"/>
              </a:lnSpc>
            </a:pPr>
            <a:r>
              <a:rPr lang="en-US" sz="1400"/>
              <a:t>Citizen science agreement</a:t>
            </a:r>
            <a:endParaRPr lang="da-DK" sz="1400"/>
          </a:p>
        </p:txBody>
      </p:sp>
      <p:sp>
        <p:nvSpPr>
          <p:cNvPr id="16" name="TextBox 15">
            <a:extLst>
              <a:ext uri="{FF2B5EF4-FFF2-40B4-BE49-F238E27FC236}">
                <a16:creationId xmlns:a16="http://schemas.microsoft.com/office/drawing/2014/main" id="{235DEFF4-3799-5140-8BC5-50A28427458D}"/>
              </a:ext>
            </a:extLst>
          </p:cNvPr>
          <p:cNvSpPr txBox="1"/>
          <p:nvPr/>
        </p:nvSpPr>
        <p:spPr>
          <a:xfrm rot="16200000">
            <a:off x="5208590" y="4040566"/>
            <a:ext cx="1205458" cy="204671"/>
          </a:xfrm>
          <a:prstGeom prst="rect">
            <a:avLst/>
          </a:prstGeom>
          <a:noFill/>
        </p:spPr>
        <p:txBody>
          <a:bodyPr wrap="none" lIns="0" tIns="0" rIns="0" bIns="0" rtlCol="0">
            <a:spAutoFit/>
          </a:bodyPr>
          <a:lstStyle/>
          <a:p>
            <a:pPr>
              <a:lnSpc>
                <a:spcPct val="95000"/>
              </a:lnSpc>
            </a:pPr>
            <a:r>
              <a:rPr lang="en-US" sz="1400"/>
              <a:t>Respondents</a:t>
            </a:r>
            <a:endParaRPr lang="da-DK" sz="1400"/>
          </a:p>
        </p:txBody>
      </p:sp>
      <p:sp>
        <p:nvSpPr>
          <p:cNvPr id="8" name="TextBox 7">
            <a:extLst>
              <a:ext uri="{FF2B5EF4-FFF2-40B4-BE49-F238E27FC236}">
                <a16:creationId xmlns:a16="http://schemas.microsoft.com/office/drawing/2014/main" id="{F3033FDC-B560-F94E-F1B8-235991A67B02}"/>
              </a:ext>
            </a:extLst>
          </p:cNvPr>
          <p:cNvSpPr txBox="1"/>
          <p:nvPr/>
        </p:nvSpPr>
        <p:spPr>
          <a:xfrm rot="20875552">
            <a:off x="7220794" y="3588410"/>
            <a:ext cx="3271729" cy="263149"/>
          </a:xfrm>
          <a:prstGeom prst="rect">
            <a:avLst/>
          </a:prstGeom>
          <a:noFill/>
        </p:spPr>
        <p:txBody>
          <a:bodyPr wrap="none" lIns="0" tIns="0" rIns="0" bIns="0" rtlCol="0">
            <a:spAutoFit/>
          </a:bodyPr>
          <a:lstStyle/>
          <a:p>
            <a:pPr>
              <a:lnSpc>
                <a:spcPct val="95000"/>
              </a:lnSpc>
            </a:pPr>
            <a:r>
              <a:rPr lang="en-US" b="1">
                <a:solidFill>
                  <a:srgbClr val="D8642D"/>
                </a:solidFill>
              </a:rPr>
              <a:t>No overall agreed definition!</a:t>
            </a:r>
            <a:endParaRPr lang="da-DK" b="1">
              <a:solidFill>
                <a:srgbClr val="D8642D"/>
              </a:solidFill>
            </a:endParaRPr>
          </a:p>
        </p:txBody>
      </p:sp>
      <p:sp>
        <p:nvSpPr>
          <p:cNvPr id="17" name="TextBox 16">
            <a:extLst>
              <a:ext uri="{FF2B5EF4-FFF2-40B4-BE49-F238E27FC236}">
                <a16:creationId xmlns:a16="http://schemas.microsoft.com/office/drawing/2014/main" id="{E945B4A2-0E7D-0F92-644B-57BAD60F91A0}"/>
              </a:ext>
            </a:extLst>
          </p:cNvPr>
          <p:cNvSpPr txBox="1"/>
          <p:nvPr/>
        </p:nvSpPr>
        <p:spPr>
          <a:xfrm>
            <a:off x="8626332" y="5359221"/>
            <a:ext cx="3433599" cy="160813"/>
          </a:xfrm>
          <a:prstGeom prst="rect">
            <a:avLst/>
          </a:prstGeom>
          <a:noFill/>
        </p:spPr>
        <p:txBody>
          <a:bodyPr wrap="square" lIns="0" tIns="0" rIns="0" bIns="0" rtlCol="0">
            <a:spAutoFit/>
          </a:bodyPr>
          <a:lstStyle/>
          <a:p>
            <a:pPr>
              <a:lnSpc>
                <a:spcPct val="95000"/>
              </a:lnSpc>
            </a:pPr>
            <a:r>
              <a:rPr lang="en-GB" sz="1100">
                <a:hlinkClick r:id="rId6"/>
              </a:rPr>
              <a:t>Contours of Citizen Science </a:t>
            </a:r>
            <a:r>
              <a:rPr lang="en-GB" sz="1100"/>
              <a:t>(</a:t>
            </a:r>
            <a:r>
              <a:rPr lang="en-GB" sz="1100" err="1"/>
              <a:t>Haklay</a:t>
            </a:r>
            <a:r>
              <a:rPr lang="en-GB" sz="1100"/>
              <a:t> et al. 2021)</a:t>
            </a:r>
            <a:endParaRPr lang="da-DK" sz="1100"/>
          </a:p>
        </p:txBody>
      </p:sp>
    </p:spTree>
    <p:custDataLst>
      <p:tags r:id="rId1"/>
    </p:custDataLst>
    <p:extLst>
      <p:ext uri="{BB962C8B-B14F-4D97-AF65-F5344CB8AC3E}">
        <p14:creationId xmlns:p14="http://schemas.microsoft.com/office/powerpoint/2010/main" val="411177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240379815028580"/>
</p:tagLst>
</file>

<file path=ppt/tags/tag2.xml><?xml version="1.0" encoding="utf-8"?>
<p:tagLst xmlns:a="http://schemas.openxmlformats.org/drawingml/2006/main" xmlns:r="http://schemas.openxmlformats.org/officeDocument/2006/relationships" xmlns:p="http://schemas.openxmlformats.org/presentationml/2006/main">
  <p:tag name="TEMPLAFYSLIDEID" val="636240379815028580"/>
</p:tagLst>
</file>

<file path=ppt/tags/tag3.xml><?xml version="1.0" encoding="utf-8"?>
<p:tagLst xmlns:a="http://schemas.openxmlformats.org/drawingml/2006/main" xmlns:r="http://schemas.openxmlformats.org/officeDocument/2006/relationships" xmlns:p="http://schemas.openxmlformats.org/presentationml/2006/main">
  <p:tag name="TEMPLAFYSLIDEID" val="636240379815028580"/>
</p:tagLst>
</file>

<file path=ppt/theme/theme1.xml><?xml version="1.0" encoding="utf-8"?>
<a:theme xmlns:a="http://schemas.openxmlformats.org/drawingml/2006/main" name="Tema di Office">
  <a:themeElements>
    <a:clrScheme name="TIME4CS">
      <a:dk1>
        <a:srgbClr val="1F3643"/>
      </a:dk1>
      <a:lt1>
        <a:srgbClr val="FFFFFF"/>
      </a:lt1>
      <a:dk2>
        <a:srgbClr val="1E3744"/>
      </a:dk2>
      <a:lt2>
        <a:srgbClr val="E7E6E6"/>
      </a:lt2>
      <a:accent1>
        <a:srgbClr val="83B801"/>
      </a:accent1>
      <a:accent2>
        <a:srgbClr val="FAA001"/>
      </a:accent2>
      <a:accent3>
        <a:srgbClr val="1BAAE4"/>
      </a:accent3>
      <a:accent4>
        <a:srgbClr val="83B801"/>
      </a:accent4>
      <a:accent5>
        <a:srgbClr val="FAA001"/>
      </a:accent5>
      <a:accent6>
        <a:srgbClr val="1BAAE4"/>
      </a:accent6>
      <a:hlink>
        <a:srgbClr val="0563C1"/>
      </a:hlink>
      <a:folHlink>
        <a:srgbClr val="954F72"/>
      </a:folHlink>
    </a:clrScheme>
    <a:fontScheme name="TIME4CS">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3.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db3c242-f16a-4255-b92f-8a3f1bda4d46" xsi:nil="true"/>
    <lcf76f155ced4ddcb4097134ff3c332f xmlns="a3a8e43b-8656-4caa-b1ce-45bb4ba1f90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A787C5C62D59824B8B73B85897172264" ma:contentTypeVersion="15" ma:contentTypeDescription="Creare un nuovo documento." ma:contentTypeScope="" ma:versionID="d9d1063af94c71b94dcc86f62bd0dfad">
  <xsd:schema xmlns:xsd="http://www.w3.org/2001/XMLSchema" xmlns:xs="http://www.w3.org/2001/XMLSchema" xmlns:p="http://schemas.microsoft.com/office/2006/metadata/properties" xmlns:ns2="a3a8e43b-8656-4caa-b1ce-45bb4ba1f90e" xmlns:ns3="cdb3c242-f16a-4255-b92f-8a3f1bda4d46" targetNamespace="http://schemas.microsoft.com/office/2006/metadata/properties" ma:root="true" ma:fieldsID="ec75e0ed48a52a311671da962d16b989" ns2:_="" ns3:_="">
    <xsd:import namespace="a3a8e43b-8656-4caa-b1ce-45bb4ba1f90e"/>
    <xsd:import namespace="cdb3c242-f16a-4255-b92f-8a3f1bda4d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a8e43b-8656-4caa-b1ce-45bb4ba1f9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Tag immagine" ma:readOnly="false" ma:fieldId="{5cf76f15-5ced-4ddc-b409-7134ff3c332f}" ma:taxonomyMulti="true" ma:sspId="3a5f7a8f-808c-47db-beb8-e1838fad23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db3c242-f16a-4255-b92f-8a3f1bda4d46" elementFormDefault="qualified">
    <xsd:import namespace="http://schemas.microsoft.com/office/2006/documentManagement/types"/>
    <xsd:import namespace="http://schemas.microsoft.com/office/infopath/2007/PartnerControls"/>
    <xsd:element name="SharedWithUsers" ma:index="17"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Condiviso con dettagli" ma:internalName="SharedWithDetails" ma:readOnly="true">
      <xsd:simpleType>
        <xsd:restriction base="dms:Note">
          <xsd:maxLength value="255"/>
        </xsd:restriction>
      </xsd:simpleType>
    </xsd:element>
    <xsd:element name="TaxCatchAll" ma:index="22" nillable="true" ma:displayName="Taxonomy Catch All Column" ma:hidden="true" ma:list="{32754073-f5cf-4098-8e12-3b273cce7404}" ma:internalName="TaxCatchAll" ma:showField="CatchAllData" ma:web="cdb3c242-f16a-4255-b92f-8a3f1bda4d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A62933-A281-4F9D-8A1D-6D07E2E22AD1}">
  <ds:schemaRefs>
    <ds:schemaRef ds:uri="http://schemas.microsoft.com/sharepoint/v3/contenttype/forms"/>
  </ds:schemaRefs>
</ds:datastoreItem>
</file>

<file path=customXml/itemProps2.xml><?xml version="1.0" encoding="utf-8"?>
<ds:datastoreItem xmlns:ds="http://schemas.openxmlformats.org/officeDocument/2006/customXml" ds:itemID="{31419452-AC37-41FC-B619-4202529B0920}">
  <ds:schemaRefs>
    <ds:schemaRef ds:uri="http://purl.org/dc/elements/1.1/"/>
    <ds:schemaRef ds:uri="http://schemas.microsoft.com/office/2006/documentManagement/types"/>
    <ds:schemaRef ds:uri="http://www.w3.org/XML/1998/namespace"/>
    <ds:schemaRef ds:uri="http://purl.org/dc/dcmitype/"/>
    <ds:schemaRef ds:uri="http://schemas.openxmlformats.org/package/2006/metadata/core-properties"/>
    <ds:schemaRef ds:uri="http://purl.org/dc/terms/"/>
    <ds:schemaRef ds:uri="http://schemas.microsoft.com/office/2006/metadata/properties"/>
    <ds:schemaRef ds:uri="http://schemas.microsoft.com/office/infopath/2007/PartnerControls"/>
    <ds:schemaRef ds:uri="cdb3c242-f16a-4255-b92f-8a3f1bda4d46"/>
    <ds:schemaRef ds:uri="a3a8e43b-8656-4caa-b1ce-45bb4ba1f90e"/>
  </ds:schemaRefs>
</ds:datastoreItem>
</file>

<file path=customXml/itemProps3.xml><?xml version="1.0" encoding="utf-8"?>
<ds:datastoreItem xmlns:ds="http://schemas.openxmlformats.org/officeDocument/2006/customXml" ds:itemID="{BAE8BAC9-8B6E-4E6B-99CE-860456670D60}">
  <ds:schemaRefs>
    <ds:schemaRef ds:uri="a3a8e43b-8656-4caa-b1ce-45bb4ba1f90e"/>
    <ds:schemaRef ds:uri="cdb3c242-f16a-4255-b92f-8a3f1bda4d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5495</TotalTime>
  <Words>3508</Words>
  <Application>Microsoft Office PowerPoint</Application>
  <PresentationFormat>Widescreen</PresentationFormat>
  <Paragraphs>373</Paragraphs>
  <Slides>56</Slides>
  <Notes>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56</vt:i4>
      </vt:variant>
    </vt:vector>
  </HeadingPairs>
  <TitlesOfParts>
    <vt:vector size="72" baseType="lpstr">
      <vt:lpstr>Arial</vt:lpstr>
      <vt:lpstr>AU Passata</vt:lpstr>
      <vt:lpstr>AU Passata Light</vt:lpstr>
      <vt:lpstr>AU Peto</vt:lpstr>
      <vt:lpstr>Calibri</vt:lpstr>
      <vt:lpstr>Courier New</vt:lpstr>
      <vt:lpstr>Georgia</vt:lpstr>
      <vt:lpstr>Montserrat Light</vt:lpstr>
      <vt:lpstr>Montserrat Medium</vt:lpstr>
      <vt:lpstr>Montserrat SemiBold</vt:lpstr>
      <vt:lpstr>Roboto</vt:lpstr>
      <vt:lpstr>Wingdings</vt:lpstr>
      <vt:lpstr>Wingdings 3</vt:lpstr>
      <vt:lpstr>Tema di Office</vt:lpstr>
      <vt:lpstr>AU 16:9</vt:lpstr>
      <vt:lpstr>AU 16:9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Citizen science – the term emerges</vt:lpstr>
      <vt:lpstr>What is citizen science today?</vt:lpstr>
      <vt:lpstr>Wide range of fields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Claudia Iasillo</dc:creator>
  <cp:lastModifiedBy>Gitte Kragh</cp:lastModifiedBy>
  <cp:revision>10</cp:revision>
  <cp:lastPrinted>2023-10-02T10:31:55Z</cp:lastPrinted>
  <dcterms:created xsi:type="dcterms:W3CDTF">2021-03-09T15:15:59Z</dcterms:created>
  <dcterms:modified xsi:type="dcterms:W3CDTF">2023-12-21T16:59:46Z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0x010100A787C5C62D59824B8B73B85897172264</vt:lpwstr>
  </property>
</Properties>
</file>